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60" r:id="rId2"/>
  </p:sldMasterIdLst>
  <p:notesMasterIdLst>
    <p:notesMasterId r:id="rId25"/>
  </p:notesMasterIdLst>
  <p:handoutMasterIdLst>
    <p:handoutMasterId r:id="rId26"/>
  </p:handoutMasterIdLst>
  <p:sldIdLst>
    <p:sldId id="256" r:id="rId3"/>
    <p:sldId id="257" r:id="rId4"/>
    <p:sldId id="258" r:id="rId5"/>
    <p:sldId id="259" r:id="rId6"/>
    <p:sldId id="261" r:id="rId7"/>
    <p:sldId id="263" r:id="rId8"/>
    <p:sldId id="280" r:id="rId9"/>
    <p:sldId id="292" r:id="rId10"/>
    <p:sldId id="265" r:id="rId11"/>
    <p:sldId id="283" r:id="rId12"/>
    <p:sldId id="286" r:id="rId13"/>
    <p:sldId id="290" r:id="rId14"/>
    <p:sldId id="299" r:id="rId15"/>
    <p:sldId id="300" r:id="rId16"/>
    <p:sldId id="288" r:id="rId17"/>
    <p:sldId id="274" r:id="rId18"/>
    <p:sldId id="298" r:id="rId19"/>
    <p:sldId id="275" r:id="rId20"/>
    <p:sldId id="293" r:id="rId21"/>
    <p:sldId id="295" r:id="rId22"/>
    <p:sldId id="278" r:id="rId23"/>
    <p:sldId id="279" r:id="rId24"/>
  </p:sldIdLst>
  <p:sldSz cx="9906000" cy="6858000" type="A4"/>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guide id="3"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8E8D"/>
    <a:srgbClr val="1207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44D36803-B836-4FD2-B2C5-0236EAE7D1C3}">
  <a:tblStyle styleId="{44D36803-B836-4FD2-B2C5-0236EAE7D1C3}"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F82151E8-BC26-4FD7-A285-A29E2DCF4B31}" styleName="Table_1">
    <a:wholeTbl>
      <a:tcTxStyle b="off" i="off">
        <a:font>
          <a:latin typeface="Calibri"/>
          <a:ea typeface="Calibri"/>
          <a:cs typeface="Calibri"/>
        </a:font>
        <a:schemeClr val="dk1"/>
      </a:tcTxStyle>
      <a:tcStyle>
        <a:tcBdr>
          <a:left>
            <a:ln w="12700" cap="flat" cmpd="sng">
              <a:solidFill>
                <a:schemeClr val="accent1"/>
              </a:solidFill>
              <a:prstDash val="solid"/>
              <a:round/>
              <a:headEnd type="none" w="sm" len="sm"/>
              <a:tailEnd type="none" w="sm" len="sm"/>
            </a:ln>
          </a:left>
          <a:right>
            <a:ln w="12700" cap="flat" cmpd="sng">
              <a:solidFill>
                <a:schemeClr val="accent1"/>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12700" cap="flat" cmpd="sng">
              <a:solidFill>
                <a:schemeClr val="accent1"/>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lt1"/>
          </a:solidFill>
        </a:fill>
      </a:tcStyle>
    </a:wholeTbl>
    <a:band1H>
      <a:tcTxStyle/>
      <a:tcStyle>
        <a:tcBdr/>
        <a:fill>
          <a:solidFill>
            <a:srgbClr val="E9EFF7"/>
          </a:solidFill>
        </a:fill>
      </a:tcStyle>
    </a:band1H>
    <a:band2H>
      <a:tcTxStyle/>
      <a:tcStyle>
        <a:tcBdr/>
      </a:tcStyle>
    </a:band2H>
    <a:band1V>
      <a:tcTxStyle/>
      <a:tcStyle>
        <a:tcBdr/>
        <a:fill>
          <a:solidFill>
            <a:srgbClr val="E9EFF7"/>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accent1"/>
              </a:solidFill>
              <a:prstDash val="solid"/>
              <a:round/>
              <a:headEnd type="none" w="sm" len="sm"/>
              <a:tailEnd type="none" w="sm" len="sm"/>
            </a:ln>
          </a:top>
        </a:tcBdr>
        <a:fill>
          <a:solidFill>
            <a:schemeClr val="l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fill>
          <a:solidFill>
            <a:schemeClr val="accent1"/>
          </a:solidFill>
        </a:fill>
      </a:tcStyle>
    </a:firstRow>
    <a:neCell>
      <a:tcTxStyle/>
      <a:tcStyle>
        <a:tcBdr/>
      </a:tcStyle>
    </a:neCell>
    <a:nwCell>
      <a:tcTxStyle/>
      <a:tcStyle>
        <a:tcBdr/>
      </a:tcStyle>
    </a:nw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92" autoAdjust="0"/>
    <p:restoredTop sz="88515" autoAdjust="0"/>
  </p:normalViewPr>
  <p:slideViewPr>
    <p:cSldViewPr snapToGrid="0">
      <p:cViewPr varScale="1">
        <p:scale>
          <a:sx n="30" d="100"/>
          <a:sy n="30" d="100"/>
        </p:scale>
        <p:origin x="-108" y="-726"/>
      </p:cViewPr>
      <p:guideLst>
        <p:guide orient="horz" pos="2160"/>
        <p:guide pos="3840"/>
        <p:guide pos="31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HOẠT ĐỘNG TÀI CHÍNH</a:t>
            </a:r>
          </a:p>
        </c:rich>
      </c:tx>
      <c:layout/>
      <c:overlay val="0"/>
    </c:title>
    <c:autoTitleDeleted val="0"/>
    <c:plotArea>
      <c:layout/>
      <c:barChart>
        <c:barDir val="col"/>
        <c:grouping val="clustered"/>
        <c:varyColors val="0"/>
        <c:ser>
          <c:idx val="0"/>
          <c:order val="0"/>
          <c:tx>
            <c:strRef>
              <c:f>'[1. SỐ LIỆU VLB.xlsx]tài chính'!$B$2</c:f>
              <c:strCache>
                <c:ptCount val="1"/>
                <c:pt idx="0">
                  <c:v>Thu</c:v>
                </c:pt>
              </c:strCache>
            </c:strRef>
          </c:tx>
          <c:invertIfNegative val="0"/>
          <c:cat>
            <c:strRef>
              <c:f>'[1. SỐ LIỆU VLB.xlsx]tài chính'!$C$1:$H$1</c:f>
              <c:strCache>
                <c:ptCount val="6"/>
                <c:pt idx="0">
                  <c:v>Tháng 4</c:v>
                </c:pt>
                <c:pt idx="1">
                  <c:v>Tháng 5</c:v>
                </c:pt>
                <c:pt idx="2">
                  <c:v>Tháng 6</c:v>
                </c:pt>
                <c:pt idx="3">
                  <c:v>Tháng 7</c:v>
                </c:pt>
                <c:pt idx="4">
                  <c:v>Tháng 8</c:v>
                </c:pt>
                <c:pt idx="5">
                  <c:v>Tháng 9 </c:v>
                </c:pt>
              </c:strCache>
            </c:strRef>
          </c:cat>
          <c:val>
            <c:numRef>
              <c:f>'[1. SỐ LIỆU VLB.xlsx]tài chính'!$C$2:$H$2</c:f>
              <c:numCache>
                <c:formatCode>#,##0</c:formatCode>
                <c:ptCount val="6"/>
                <c:pt idx="0">
                  <c:v>2426663</c:v>
                </c:pt>
                <c:pt idx="1">
                  <c:v>93051545</c:v>
                </c:pt>
                <c:pt idx="2">
                  <c:v>165577677</c:v>
                </c:pt>
                <c:pt idx="3">
                  <c:v>177950113</c:v>
                </c:pt>
                <c:pt idx="4">
                  <c:v>98915040</c:v>
                </c:pt>
                <c:pt idx="5">
                  <c:v>107816483</c:v>
                </c:pt>
              </c:numCache>
            </c:numRef>
          </c:val>
          <c:extLst xmlns:c16r2="http://schemas.microsoft.com/office/drawing/2015/06/chart">
            <c:ext xmlns:c16="http://schemas.microsoft.com/office/drawing/2014/chart" uri="{C3380CC4-5D6E-409C-BE32-E72D297353CC}">
              <c16:uniqueId val="{00000000-70E2-41A2-BB7A-F5E90A96781A}"/>
            </c:ext>
          </c:extLst>
        </c:ser>
        <c:ser>
          <c:idx val="1"/>
          <c:order val="1"/>
          <c:tx>
            <c:strRef>
              <c:f>'[1. SỐ LIỆU VLB.xlsx]tài chính'!$B$3</c:f>
              <c:strCache>
                <c:ptCount val="1"/>
                <c:pt idx="0">
                  <c:v>Chi</c:v>
                </c:pt>
              </c:strCache>
            </c:strRef>
          </c:tx>
          <c:invertIfNegative val="0"/>
          <c:cat>
            <c:strRef>
              <c:f>'[1. SỐ LIỆU VLB.xlsx]tài chính'!$C$1:$H$1</c:f>
              <c:strCache>
                <c:ptCount val="6"/>
                <c:pt idx="0">
                  <c:v>Tháng 4</c:v>
                </c:pt>
                <c:pt idx="1">
                  <c:v>Tháng 5</c:v>
                </c:pt>
                <c:pt idx="2">
                  <c:v>Tháng 6</c:v>
                </c:pt>
                <c:pt idx="3">
                  <c:v>Tháng 7</c:v>
                </c:pt>
                <c:pt idx="4">
                  <c:v>Tháng 8</c:v>
                </c:pt>
                <c:pt idx="5">
                  <c:v>Tháng 9 </c:v>
                </c:pt>
              </c:strCache>
            </c:strRef>
          </c:cat>
          <c:val>
            <c:numRef>
              <c:f>'[1. SỐ LIỆU VLB.xlsx]tài chính'!$C$3:$H$3</c:f>
              <c:numCache>
                <c:formatCode>#,##0</c:formatCode>
                <c:ptCount val="6"/>
                <c:pt idx="0">
                  <c:v>3385756</c:v>
                </c:pt>
                <c:pt idx="1">
                  <c:v>167603609.66666666</c:v>
                </c:pt>
                <c:pt idx="2">
                  <c:v>195338585.66666666</c:v>
                </c:pt>
                <c:pt idx="3">
                  <c:v>201879761.66666666</c:v>
                </c:pt>
                <c:pt idx="4">
                  <c:v>182267584.66666666</c:v>
                </c:pt>
                <c:pt idx="5">
                  <c:v>158503466.66666666</c:v>
                </c:pt>
              </c:numCache>
            </c:numRef>
          </c:val>
          <c:extLst xmlns:c16r2="http://schemas.microsoft.com/office/drawing/2015/06/chart">
            <c:ext xmlns:c16="http://schemas.microsoft.com/office/drawing/2014/chart" uri="{C3380CC4-5D6E-409C-BE32-E72D297353CC}">
              <c16:uniqueId val="{00000001-70E2-41A2-BB7A-F5E90A96781A}"/>
            </c:ext>
          </c:extLst>
        </c:ser>
        <c:dLbls>
          <c:showLegendKey val="0"/>
          <c:showVal val="0"/>
          <c:showCatName val="0"/>
          <c:showSerName val="0"/>
          <c:showPercent val="0"/>
          <c:showBubbleSize val="0"/>
        </c:dLbls>
        <c:gapWidth val="75"/>
        <c:axId val="36703232"/>
        <c:axId val="36758272"/>
      </c:barChart>
      <c:catAx>
        <c:axId val="36703232"/>
        <c:scaling>
          <c:orientation val="minMax"/>
        </c:scaling>
        <c:delete val="0"/>
        <c:axPos val="b"/>
        <c:numFmt formatCode="#,##0.00" sourceLinked="0"/>
        <c:majorTickMark val="none"/>
        <c:minorTickMark val="none"/>
        <c:tickLblPos val="nextTo"/>
        <c:crossAx val="36758272"/>
        <c:crosses val="autoZero"/>
        <c:auto val="1"/>
        <c:lblAlgn val="ctr"/>
        <c:lblOffset val="100"/>
        <c:noMultiLvlLbl val="0"/>
      </c:catAx>
      <c:valAx>
        <c:axId val="36758272"/>
        <c:scaling>
          <c:orientation val="minMax"/>
          <c:max val="200000000"/>
        </c:scaling>
        <c:delete val="0"/>
        <c:axPos val="l"/>
        <c:majorGridlines/>
        <c:numFmt formatCode="#,##0" sourceLinked="1"/>
        <c:majorTickMark val="none"/>
        <c:minorTickMark val="none"/>
        <c:tickLblPos val="nextTo"/>
        <c:spPr>
          <a:ln w="6350">
            <a:noFill/>
          </a:ln>
        </c:spPr>
        <c:crossAx val="36703232"/>
        <c:crosses val="autoZero"/>
        <c:crossBetween val="between"/>
        <c:majorUnit val="50000000"/>
      </c:valAx>
      <c:dTable>
        <c:showHorzBorder val="1"/>
        <c:showVertBorder val="1"/>
        <c:showOutline val="1"/>
        <c:showKeys val="1"/>
      </c:dTable>
    </c:plotArea>
    <c:plotVisOnly val="1"/>
    <c:dispBlanksAs val="gap"/>
    <c:showDLblsOverMax val="0"/>
  </c:chart>
  <c:txPr>
    <a:bodyPr/>
    <a:lstStyle/>
    <a:p>
      <a:pPr>
        <a:defRPr sz="1600">
          <a:latin typeface="Tahoma" panose="020B0604030504040204" pitchFamily="34" charset="0"/>
          <a:ea typeface="Tahoma" panose="020B0604030504040204" pitchFamily="34" charset="0"/>
          <a:cs typeface="Tahoma" panose="020B0604030504040204" pitchFamily="34" charset="0"/>
        </a:defRPr>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6B1AC2-A068-450E-9967-2578E5B2855C}" type="doc">
      <dgm:prSet loTypeId="urn:microsoft.com/office/officeart/2005/8/layout/list1" loCatId="list" qsTypeId="urn:microsoft.com/office/officeart/2005/8/quickstyle/simple3" qsCatId="simple" csTypeId="urn:microsoft.com/office/officeart/2005/8/colors/accent1_2" csCatId="accent1" phldr="1"/>
      <dgm:spPr/>
      <dgm:t>
        <a:bodyPr/>
        <a:lstStyle/>
        <a:p>
          <a:endParaRPr lang="en-US"/>
        </a:p>
      </dgm:t>
    </dgm:pt>
    <dgm:pt modelId="{1D7AA9FA-D072-4121-B392-F31990AF527C}">
      <dgm:prSet phldrT="[Text]" custT="1"/>
      <dgm:spPr/>
      <dgm:t>
        <a:bodyPr/>
        <a:lstStyle/>
        <a:p>
          <a:pPr rtl="0"/>
          <a:r>
            <a:rPr lang="en-US" sz="1800" smtClean="0">
              <a:solidFill>
                <a:srgbClr val="1207E9"/>
              </a:solidFill>
              <a:latin typeface="Tahoma" panose="020B0604030504040204" pitchFamily="34" charset="0"/>
              <a:ea typeface="Tahoma" panose="020B0604030504040204" pitchFamily="34" charset="0"/>
              <a:cs typeface="Tahoma" panose="020B0604030504040204" pitchFamily="34" charset="0"/>
            </a:rPr>
            <a:t>Địa bàn rộng</a:t>
          </a:r>
          <a:endParaRPr lang="en-US" sz="1800">
            <a:solidFill>
              <a:srgbClr val="1207E9"/>
            </a:solidFill>
            <a:latin typeface="Tahoma" panose="020B0604030504040204" pitchFamily="34" charset="0"/>
            <a:ea typeface="Tahoma" panose="020B0604030504040204" pitchFamily="34" charset="0"/>
            <a:cs typeface="Tahoma" panose="020B0604030504040204" pitchFamily="34" charset="0"/>
          </a:endParaRPr>
        </a:p>
      </dgm:t>
    </dgm:pt>
    <dgm:pt modelId="{5092E62F-22A2-42C7-A1A5-594CC76A955C}" type="parTrans" cxnId="{B5193DBB-68F1-463C-9817-192F3C093EBB}">
      <dgm:prSet/>
      <dgm:spPr/>
      <dgm:t>
        <a:bodyPr/>
        <a:lstStyle/>
        <a:p>
          <a:endParaRPr lang="en-US" sz="1800">
            <a:solidFill>
              <a:srgbClr val="1207E9"/>
            </a:solidFill>
            <a:latin typeface="Tahoma" panose="020B0604030504040204" pitchFamily="34" charset="0"/>
            <a:ea typeface="Tahoma" panose="020B0604030504040204" pitchFamily="34" charset="0"/>
            <a:cs typeface="Tahoma" panose="020B0604030504040204" pitchFamily="34" charset="0"/>
          </a:endParaRPr>
        </a:p>
      </dgm:t>
    </dgm:pt>
    <dgm:pt modelId="{AD7FEA0C-049A-4B8C-A889-58B21BDA982E}" type="sibTrans" cxnId="{B5193DBB-68F1-463C-9817-192F3C093EBB}">
      <dgm:prSet/>
      <dgm:spPr/>
      <dgm:t>
        <a:bodyPr/>
        <a:lstStyle/>
        <a:p>
          <a:endParaRPr lang="en-US" sz="1800">
            <a:solidFill>
              <a:srgbClr val="1207E9"/>
            </a:solidFill>
            <a:latin typeface="Tahoma" panose="020B0604030504040204" pitchFamily="34" charset="0"/>
            <a:ea typeface="Tahoma" panose="020B0604030504040204" pitchFamily="34" charset="0"/>
            <a:cs typeface="Tahoma" panose="020B0604030504040204" pitchFamily="34" charset="0"/>
          </a:endParaRPr>
        </a:p>
      </dgm:t>
    </dgm:pt>
    <dgm:pt modelId="{2C6F18CD-DDD0-4D8A-9E68-E03791319C29}">
      <dgm:prSet custT="1"/>
      <dgm:spPr/>
      <dgm:t>
        <a:bodyPr/>
        <a:lstStyle/>
        <a:p>
          <a:pPr rtl="0"/>
          <a:r>
            <a:rPr lang="vi-VN" sz="1800" smtClean="0">
              <a:solidFill>
                <a:srgbClr val="1207E9"/>
              </a:solidFill>
              <a:latin typeface="Tahoma" panose="020B0604030504040204" pitchFamily="34" charset="0"/>
              <a:ea typeface="Tahoma" panose="020B0604030504040204" pitchFamily="34" charset="0"/>
              <a:cs typeface="Tahoma" panose="020B0604030504040204" pitchFamily="34" charset="0"/>
            </a:rPr>
            <a:t>Dân số đông</a:t>
          </a:r>
          <a:endParaRPr lang="vi-VN" sz="1800">
            <a:solidFill>
              <a:srgbClr val="1207E9"/>
            </a:solidFill>
            <a:latin typeface="Tahoma" panose="020B0604030504040204" pitchFamily="34" charset="0"/>
            <a:ea typeface="Tahoma" panose="020B0604030504040204" pitchFamily="34" charset="0"/>
            <a:cs typeface="Tahoma" panose="020B0604030504040204" pitchFamily="34" charset="0"/>
          </a:endParaRPr>
        </a:p>
      </dgm:t>
    </dgm:pt>
    <dgm:pt modelId="{006AB7CF-6859-4F18-946A-97000EB28F90}" type="parTrans" cxnId="{21450488-7927-4953-A2AC-A50B38BFD110}">
      <dgm:prSet/>
      <dgm:spPr/>
      <dgm:t>
        <a:bodyPr/>
        <a:lstStyle/>
        <a:p>
          <a:endParaRPr lang="en-US" sz="1800">
            <a:solidFill>
              <a:srgbClr val="1207E9"/>
            </a:solidFill>
            <a:latin typeface="Tahoma" panose="020B0604030504040204" pitchFamily="34" charset="0"/>
            <a:ea typeface="Tahoma" panose="020B0604030504040204" pitchFamily="34" charset="0"/>
            <a:cs typeface="Tahoma" panose="020B0604030504040204" pitchFamily="34" charset="0"/>
          </a:endParaRPr>
        </a:p>
      </dgm:t>
    </dgm:pt>
    <dgm:pt modelId="{FEB081F7-915F-41D3-9FD2-02E20139C1DA}" type="sibTrans" cxnId="{21450488-7927-4953-A2AC-A50B38BFD110}">
      <dgm:prSet/>
      <dgm:spPr/>
      <dgm:t>
        <a:bodyPr/>
        <a:lstStyle/>
        <a:p>
          <a:endParaRPr lang="en-US" sz="1800">
            <a:solidFill>
              <a:srgbClr val="1207E9"/>
            </a:solidFill>
            <a:latin typeface="Tahoma" panose="020B0604030504040204" pitchFamily="34" charset="0"/>
            <a:ea typeface="Tahoma" panose="020B0604030504040204" pitchFamily="34" charset="0"/>
            <a:cs typeface="Tahoma" panose="020B0604030504040204" pitchFamily="34" charset="0"/>
          </a:endParaRPr>
        </a:p>
      </dgm:t>
    </dgm:pt>
    <dgm:pt modelId="{76B95082-7955-410D-BBAF-45C915085A00}">
      <dgm:prSet custT="1"/>
      <dgm:spPr/>
      <dgm:t>
        <a:bodyPr/>
        <a:lstStyle/>
        <a:p>
          <a:pPr rtl="0"/>
          <a:r>
            <a:rPr lang="en-US" sz="1800" smtClean="0">
              <a:solidFill>
                <a:srgbClr val="1207E9"/>
              </a:solidFill>
              <a:latin typeface="Tahoma" panose="020B0604030504040204" pitchFamily="34" charset="0"/>
              <a:ea typeface="Tahoma" panose="020B0604030504040204" pitchFamily="34" charset="0"/>
              <a:cs typeface="Tahoma" panose="020B0604030504040204" pitchFamily="34" charset="0"/>
            </a:rPr>
            <a:t>VLB không có CSYT lớn</a:t>
          </a:r>
          <a:endParaRPr lang="en-US" sz="1800">
            <a:solidFill>
              <a:srgbClr val="1207E9"/>
            </a:solidFill>
            <a:latin typeface="Tahoma" panose="020B0604030504040204" pitchFamily="34" charset="0"/>
            <a:ea typeface="Tahoma" panose="020B0604030504040204" pitchFamily="34" charset="0"/>
            <a:cs typeface="Tahoma" panose="020B0604030504040204" pitchFamily="34" charset="0"/>
          </a:endParaRPr>
        </a:p>
      </dgm:t>
    </dgm:pt>
    <dgm:pt modelId="{1DEF7F55-A3B9-4600-9E5C-1A50E2600538}" type="parTrans" cxnId="{732873FB-EAA8-4495-8E5F-946FAA2EB3C0}">
      <dgm:prSet/>
      <dgm:spPr/>
      <dgm:t>
        <a:bodyPr/>
        <a:lstStyle/>
        <a:p>
          <a:endParaRPr lang="en-US" sz="1800">
            <a:solidFill>
              <a:srgbClr val="1207E9"/>
            </a:solidFill>
            <a:latin typeface="Tahoma" panose="020B0604030504040204" pitchFamily="34" charset="0"/>
            <a:ea typeface="Tahoma" panose="020B0604030504040204" pitchFamily="34" charset="0"/>
            <a:cs typeface="Tahoma" panose="020B0604030504040204" pitchFamily="34" charset="0"/>
          </a:endParaRPr>
        </a:p>
      </dgm:t>
    </dgm:pt>
    <dgm:pt modelId="{A505D102-335E-42DE-9FE6-59AD43DFF6FD}" type="sibTrans" cxnId="{732873FB-EAA8-4495-8E5F-946FAA2EB3C0}">
      <dgm:prSet/>
      <dgm:spPr/>
      <dgm:t>
        <a:bodyPr/>
        <a:lstStyle/>
        <a:p>
          <a:endParaRPr lang="en-US" sz="1800">
            <a:solidFill>
              <a:srgbClr val="1207E9"/>
            </a:solidFill>
            <a:latin typeface="Tahoma" panose="020B0604030504040204" pitchFamily="34" charset="0"/>
            <a:ea typeface="Tahoma" panose="020B0604030504040204" pitchFamily="34" charset="0"/>
            <a:cs typeface="Tahoma" panose="020B0604030504040204" pitchFamily="34" charset="0"/>
          </a:endParaRPr>
        </a:p>
      </dgm:t>
    </dgm:pt>
    <dgm:pt modelId="{7040BA74-13FA-4693-99FB-6CD056D963B3}">
      <dgm:prSet custT="1"/>
      <dgm:spPr/>
      <dgm:t>
        <a:bodyPr/>
        <a:lstStyle/>
        <a:p>
          <a:pPr rtl="0"/>
          <a:r>
            <a:rPr lang="en-US" sz="1800" smtClean="0">
              <a:solidFill>
                <a:srgbClr val="1207E9"/>
              </a:solidFill>
              <a:latin typeface="Tahoma" panose="020B0604030504040204" pitchFamily="34" charset="0"/>
              <a:ea typeface="Tahoma" panose="020B0604030504040204" pitchFamily="34" charset="0"/>
              <a:cs typeface="Tahoma" panose="020B0604030504040204" pitchFamily="34" charset="0"/>
            </a:rPr>
            <a:t>Xa BV</a:t>
          </a:r>
          <a:endParaRPr lang="en-US" sz="1800">
            <a:solidFill>
              <a:srgbClr val="1207E9"/>
            </a:solidFill>
            <a:latin typeface="Tahoma" panose="020B0604030504040204" pitchFamily="34" charset="0"/>
            <a:ea typeface="Tahoma" panose="020B0604030504040204" pitchFamily="34" charset="0"/>
            <a:cs typeface="Tahoma" panose="020B0604030504040204" pitchFamily="34" charset="0"/>
          </a:endParaRPr>
        </a:p>
      </dgm:t>
    </dgm:pt>
    <dgm:pt modelId="{5EB3E8A4-A9DE-49F2-96C9-027BAFCFDDAA}" type="parTrans" cxnId="{C3C8D855-3A33-48F2-838A-ACEFD3D06FF9}">
      <dgm:prSet/>
      <dgm:spPr/>
      <dgm:t>
        <a:bodyPr/>
        <a:lstStyle/>
        <a:p>
          <a:endParaRPr lang="en-US" sz="1800">
            <a:solidFill>
              <a:srgbClr val="1207E9"/>
            </a:solidFill>
            <a:latin typeface="Tahoma" panose="020B0604030504040204" pitchFamily="34" charset="0"/>
            <a:ea typeface="Tahoma" panose="020B0604030504040204" pitchFamily="34" charset="0"/>
            <a:cs typeface="Tahoma" panose="020B0604030504040204" pitchFamily="34" charset="0"/>
          </a:endParaRPr>
        </a:p>
      </dgm:t>
    </dgm:pt>
    <dgm:pt modelId="{C6533793-A3C4-4870-979F-6EE4C9CBF3B4}" type="sibTrans" cxnId="{C3C8D855-3A33-48F2-838A-ACEFD3D06FF9}">
      <dgm:prSet/>
      <dgm:spPr/>
      <dgm:t>
        <a:bodyPr/>
        <a:lstStyle/>
        <a:p>
          <a:endParaRPr lang="en-US" sz="1800">
            <a:solidFill>
              <a:srgbClr val="1207E9"/>
            </a:solidFill>
            <a:latin typeface="Tahoma" panose="020B0604030504040204" pitchFamily="34" charset="0"/>
            <a:ea typeface="Tahoma" panose="020B0604030504040204" pitchFamily="34" charset="0"/>
            <a:cs typeface="Tahoma" panose="020B0604030504040204" pitchFamily="34" charset="0"/>
          </a:endParaRPr>
        </a:p>
      </dgm:t>
    </dgm:pt>
    <dgm:pt modelId="{A94708C1-B457-4820-A8F8-A760F2573661}" type="pres">
      <dgm:prSet presAssocID="{386B1AC2-A068-450E-9967-2578E5B2855C}" presName="linear" presStyleCnt="0">
        <dgm:presLayoutVars>
          <dgm:dir/>
          <dgm:animLvl val="lvl"/>
          <dgm:resizeHandles val="exact"/>
        </dgm:presLayoutVars>
      </dgm:prSet>
      <dgm:spPr/>
      <dgm:t>
        <a:bodyPr/>
        <a:lstStyle/>
        <a:p>
          <a:endParaRPr lang="en-US"/>
        </a:p>
      </dgm:t>
    </dgm:pt>
    <dgm:pt modelId="{7B7923AE-7B7E-4D07-948D-7B6540F68E0E}" type="pres">
      <dgm:prSet presAssocID="{1D7AA9FA-D072-4121-B392-F31990AF527C}" presName="parentLin" presStyleCnt="0"/>
      <dgm:spPr/>
    </dgm:pt>
    <dgm:pt modelId="{61E1F216-708B-4146-9D05-7829E945084E}" type="pres">
      <dgm:prSet presAssocID="{1D7AA9FA-D072-4121-B392-F31990AF527C}" presName="parentLeftMargin" presStyleLbl="node1" presStyleIdx="0" presStyleCnt="4"/>
      <dgm:spPr/>
      <dgm:t>
        <a:bodyPr/>
        <a:lstStyle/>
        <a:p>
          <a:endParaRPr lang="en-US"/>
        </a:p>
      </dgm:t>
    </dgm:pt>
    <dgm:pt modelId="{704162D0-917F-4E16-A6AB-7524A68A972F}" type="pres">
      <dgm:prSet presAssocID="{1D7AA9FA-D072-4121-B392-F31990AF527C}" presName="parentText" presStyleLbl="node1" presStyleIdx="0" presStyleCnt="4">
        <dgm:presLayoutVars>
          <dgm:chMax val="0"/>
          <dgm:bulletEnabled val="1"/>
        </dgm:presLayoutVars>
      </dgm:prSet>
      <dgm:spPr/>
      <dgm:t>
        <a:bodyPr/>
        <a:lstStyle/>
        <a:p>
          <a:endParaRPr lang="en-US"/>
        </a:p>
      </dgm:t>
    </dgm:pt>
    <dgm:pt modelId="{DD091ED7-DFC9-492D-B885-A3F31FFA2D19}" type="pres">
      <dgm:prSet presAssocID="{1D7AA9FA-D072-4121-B392-F31990AF527C}" presName="negativeSpace" presStyleCnt="0"/>
      <dgm:spPr/>
    </dgm:pt>
    <dgm:pt modelId="{E2604577-FFAE-42F0-ADD8-E1789B7EED16}" type="pres">
      <dgm:prSet presAssocID="{1D7AA9FA-D072-4121-B392-F31990AF527C}" presName="childText" presStyleLbl="conFgAcc1" presStyleIdx="0" presStyleCnt="4">
        <dgm:presLayoutVars>
          <dgm:bulletEnabled val="1"/>
        </dgm:presLayoutVars>
      </dgm:prSet>
      <dgm:spPr/>
    </dgm:pt>
    <dgm:pt modelId="{2923F45A-9C78-44FA-A9A0-8C2AE64EE8CA}" type="pres">
      <dgm:prSet presAssocID="{AD7FEA0C-049A-4B8C-A889-58B21BDA982E}" presName="spaceBetweenRectangles" presStyleCnt="0"/>
      <dgm:spPr/>
    </dgm:pt>
    <dgm:pt modelId="{A88BCCCA-2E63-4DD8-AD38-990A53A1EC63}" type="pres">
      <dgm:prSet presAssocID="{2C6F18CD-DDD0-4D8A-9E68-E03791319C29}" presName="parentLin" presStyleCnt="0"/>
      <dgm:spPr/>
    </dgm:pt>
    <dgm:pt modelId="{6102BF07-7235-407D-8B01-CE282E298076}" type="pres">
      <dgm:prSet presAssocID="{2C6F18CD-DDD0-4D8A-9E68-E03791319C29}" presName="parentLeftMargin" presStyleLbl="node1" presStyleIdx="0" presStyleCnt="4"/>
      <dgm:spPr/>
      <dgm:t>
        <a:bodyPr/>
        <a:lstStyle/>
        <a:p>
          <a:endParaRPr lang="en-US"/>
        </a:p>
      </dgm:t>
    </dgm:pt>
    <dgm:pt modelId="{EF55AD65-E715-44BE-A97C-DC4EBE77F792}" type="pres">
      <dgm:prSet presAssocID="{2C6F18CD-DDD0-4D8A-9E68-E03791319C29}" presName="parentText" presStyleLbl="node1" presStyleIdx="1" presStyleCnt="4">
        <dgm:presLayoutVars>
          <dgm:chMax val="0"/>
          <dgm:bulletEnabled val="1"/>
        </dgm:presLayoutVars>
      </dgm:prSet>
      <dgm:spPr/>
      <dgm:t>
        <a:bodyPr/>
        <a:lstStyle/>
        <a:p>
          <a:endParaRPr lang="en-US"/>
        </a:p>
      </dgm:t>
    </dgm:pt>
    <dgm:pt modelId="{CD88AD0A-7730-4BA3-99F6-0D4CB098641F}" type="pres">
      <dgm:prSet presAssocID="{2C6F18CD-DDD0-4D8A-9E68-E03791319C29}" presName="negativeSpace" presStyleCnt="0"/>
      <dgm:spPr/>
    </dgm:pt>
    <dgm:pt modelId="{A9A5EAFB-DDDC-4BB5-858B-523F4E2E2B8D}" type="pres">
      <dgm:prSet presAssocID="{2C6F18CD-DDD0-4D8A-9E68-E03791319C29}" presName="childText" presStyleLbl="conFgAcc1" presStyleIdx="1" presStyleCnt="4" custLinFactNeighborY="16454">
        <dgm:presLayoutVars>
          <dgm:bulletEnabled val="1"/>
        </dgm:presLayoutVars>
      </dgm:prSet>
      <dgm:spPr/>
    </dgm:pt>
    <dgm:pt modelId="{3AF86527-BFA6-4F22-8FF2-253039C8059D}" type="pres">
      <dgm:prSet presAssocID="{FEB081F7-915F-41D3-9FD2-02E20139C1DA}" presName="spaceBetweenRectangles" presStyleCnt="0"/>
      <dgm:spPr/>
    </dgm:pt>
    <dgm:pt modelId="{F4EAD689-5824-437B-973B-34AA81DEF40D}" type="pres">
      <dgm:prSet presAssocID="{76B95082-7955-410D-BBAF-45C915085A00}" presName="parentLin" presStyleCnt="0"/>
      <dgm:spPr/>
    </dgm:pt>
    <dgm:pt modelId="{7055C303-1B7F-4E49-BB3B-5620E8946FD6}" type="pres">
      <dgm:prSet presAssocID="{76B95082-7955-410D-BBAF-45C915085A00}" presName="parentLeftMargin" presStyleLbl="node1" presStyleIdx="1" presStyleCnt="4"/>
      <dgm:spPr/>
      <dgm:t>
        <a:bodyPr/>
        <a:lstStyle/>
        <a:p>
          <a:endParaRPr lang="en-US"/>
        </a:p>
      </dgm:t>
    </dgm:pt>
    <dgm:pt modelId="{6FFCC643-EEBC-4407-887A-0C3448BFA367}" type="pres">
      <dgm:prSet presAssocID="{76B95082-7955-410D-BBAF-45C915085A00}" presName="parentText" presStyleLbl="node1" presStyleIdx="2" presStyleCnt="4">
        <dgm:presLayoutVars>
          <dgm:chMax val="0"/>
          <dgm:bulletEnabled val="1"/>
        </dgm:presLayoutVars>
      </dgm:prSet>
      <dgm:spPr/>
      <dgm:t>
        <a:bodyPr/>
        <a:lstStyle/>
        <a:p>
          <a:endParaRPr lang="en-US"/>
        </a:p>
      </dgm:t>
    </dgm:pt>
    <dgm:pt modelId="{08609FB5-B71B-4AED-9941-E74F0AD01447}" type="pres">
      <dgm:prSet presAssocID="{76B95082-7955-410D-BBAF-45C915085A00}" presName="negativeSpace" presStyleCnt="0"/>
      <dgm:spPr/>
    </dgm:pt>
    <dgm:pt modelId="{A987A684-DE3A-424C-AE03-910A435FDBB2}" type="pres">
      <dgm:prSet presAssocID="{76B95082-7955-410D-BBAF-45C915085A00}" presName="childText" presStyleLbl="conFgAcc1" presStyleIdx="2" presStyleCnt="4">
        <dgm:presLayoutVars>
          <dgm:bulletEnabled val="1"/>
        </dgm:presLayoutVars>
      </dgm:prSet>
      <dgm:spPr/>
    </dgm:pt>
    <dgm:pt modelId="{BFF23CBB-19BE-4C2C-A71C-39F0A2DD14F0}" type="pres">
      <dgm:prSet presAssocID="{A505D102-335E-42DE-9FE6-59AD43DFF6FD}" presName="spaceBetweenRectangles" presStyleCnt="0"/>
      <dgm:spPr/>
    </dgm:pt>
    <dgm:pt modelId="{07636A37-3DF4-4478-AD42-B291B2DB6596}" type="pres">
      <dgm:prSet presAssocID="{7040BA74-13FA-4693-99FB-6CD056D963B3}" presName="parentLin" presStyleCnt="0"/>
      <dgm:spPr/>
    </dgm:pt>
    <dgm:pt modelId="{D489C418-3839-48E4-910F-22998C95DEBA}" type="pres">
      <dgm:prSet presAssocID="{7040BA74-13FA-4693-99FB-6CD056D963B3}" presName="parentLeftMargin" presStyleLbl="node1" presStyleIdx="2" presStyleCnt="4"/>
      <dgm:spPr/>
      <dgm:t>
        <a:bodyPr/>
        <a:lstStyle/>
        <a:p>
          <a:endParaRPr lang="en-US"/>
        </a:p>
      </dgm:t>
    </dgm:pt>
    <dgm:pt modelId="{B8FF5C96-B0BA-4DB2-9443-68449DE037F4}" type="pres">
      <dgm:prSet presAssocID="{7040BA74-13FA-4693-99FB-6CD056D963B3}" presName="parentText" presStyleLbl="node1" presStyleIdx="3" presStyleCnt="4">
        <dgm:presLayoutVars>
          <dgm:chMax val="0"/>
          <dgm:bulletEnabled val="1"/>
        </dgm:presLayoutVars>
      </dgm:prSet>
      <dgm:spPr/>
      <dgm:t>
        <a:bodyPr/>
        <a:lstStyle/>
        <a:p>
          <a:endParaRPr lang="en-US"/>
        </a:p>
      </dgm:t>
    </dgm:pt>
    <dgm:pt modelId="{46E88E02-5A5E-4DB7-B665-E8E78CB74067}" type="pres">
      <dgm:prSet presAssocID="{7040BA74-13FA-4693-99FB-6CD056D963B3}" presName="negativeSpace" presStyleCnt="0"/>
      <dgm:spPr/>
    </dgm:pt>
    <dgm:pt modelId="{9280B925-0724-4CA6-8B15-885B600F7DA2}" type="pres">
      <dgm:prSet presAssocID="{7040BA74-13FA-4693-99FB-6CD056D963B3}" presName="childText" presStyleLbl="conFgAcc1" presStyleIdx="3" presStyleCnt="4">
        <dgm:presLayoutVars>
          <dgm:bulletEnabled val="1"/>
        </dgm:presLayoutVars>
      </dgm:prSet>
      <dgm:spPr/>
    </dgm:pt>
  </dgm:ptLst>
  <dgm:cxnLst>
    <dgm:cxn modelId="{5427A2F4-8981-4221-8DFB-7CF8D2F396D2}" type="presOf" srcId="{2C6F18CD-DDD0-4D8A-9E68-E03791319C29}" destId="{EF55AD65-E715-44BE-A97C-DC4EBE77F792}" srcOrd="1" destOrd="0" presId="urn:microsoft.com/office/officeart/2005/8/layout/list1"/>
    <dgm:cxn modelId="{B5193DBB-68F1-463C-9817-192F3C093EBB}" srcId="{386B1AC2-A068-450E-9967-2578E5B2855C}" destId="{1D7AA9FA-D072-4121-B392-F31990AF527C}" srcOrd="0" destOrd="0" parTransId="{5092E62F-22A2-42C7-A1A5-594CC76A955C}" sibTransId="{AD7FEA0C-049A-4B8C-A889-58B21BDA982E}"/>
    <dgm:cxn modelId="{61C0AB0E-780B-4F68-94A7-BCDE3F2BB695}" type="presOf" srcId="{76B95082-7955-410D-BBAF-45C915085A00}" destId="{7055C303-1B7F-4E49-BB3B-5620E8946FD6}" srcOrd="0" destOrd="0" presId="urn:microsoft.com/office/officeart/2005/8/layout/list1"/>
    <dgm:cxn modelId="{E7FDDC27-C418-43A3-8FF8-917D1FA6B8DA}" type="presOf" srcId="{386B1AC2-A068-450E-9967-2578E5B2855C}" destId="{A94708C1-B457-4820-A8F8-A760F2573661}" srcOrd="0" destOrd="0" presId="urn:microsoft.com/office/officeart/2005/8/layout/list1"/>
    <dgm:cxn modelId="{21450488-7927-4953-A2AC-A50B38BFD110}" srcId="{386B1AC2-A068-450E-9967-2578E5B2855C}" destId="{2C6F18CD-DDD0-4D8A-9E68-E03791319C29}" srcOrd="1" destOrd="0" parTransId="{006AB7CF-6859-4F18-946A-97000EB28F90}" sibTransId="{FEB081F7-915F-41D3-9FD2-02E20139C1DA}"/>
    <dgm:cxn modelId="{C3C8D855-3A33-48F2-838A-ACEFD3D06FF9}" srcId="{386B1AC2-A068-450E-9967-2578E5B2855C}" destId="{7040BA74-13FA-4693-99FB-6CD056D963B3}" srcOrd="3" destOrd="0" parTransId="{5EB3E8A4-A9DE-49F2-96C9-027BAFCFDDAA}" sibTransId="{C6533793-A3C4-4870-979F-6EE4C9CBF3B4}"/>
    <dgm:cxn modelId="{EF689509-A705-4877-AC0D-5DFFE2832C45}" type="presOf" srcId="{76B95082-7955-410D-BBAF-45C915085A00}" destId="{6FFCC643-EEBC-4407-887A-0C3448BFA367}" srcOrd="1" destOrd="0" presId="urn:microsoft.com/office/officeart/2005/8/layout/list1"/>
    <dgm:cxn modelId="{068BEE4E-9CF6-4492-BEC9-3FB48A1234A1}" type="presOf" srcId="{2C6F18CD-DDD0-4D8A-9E68-E03791319C29}" destId="{6102BF07-7235-407D-8B01-CE282E298076}" srcOrd="0" destOrd="0" presId="urn:microsoft.com/office/officeart/2005/8/layout/list1"/>
    <dgm:cxn modelId="{448468A5-3C1D-466A-99B4-5DCF510A2BBA}" type="presOf" srcId="{7040BA74-13FA-4693-99FB-6CD056D963B3}" destId="{B8FF5C96-B0BA-4DB2-9443-68449DE037F4}" srcOrd="1" destOrd="0" presId="urn:microsoft.com/office/officeart/2005/8/layout/list1"/>
    <dgm:cxn modelId="{E5159108-A0C5-4A25-A276-3DB423605987}" type="presOf" srcId="{1D7AA9FA-D072-4121-B392-F31990AF527C}" destId="{704162D0-917F-4E16-A6AB-7524A68A972F}" srcOrd="1" destOrd="0" presId="urn:microsoft.com/office/officeart/2005/8/layout/list1"/>
    <dgm:cxn modelId="{732873FB-EAA8-4495-8E5F-946FAA2EB3C0}" srcId="{386B1AC2-A068-450E-9967-2578E5B2855C}" destId="{76B95082-7955-410D-BBAF-45C915085A00}" srcOrd="2" destOrd="0" parTransId="{1DEF7F55-A3B9-4600-9E5C-1A50E2600538}" sibTransId="{A505D102-335E-42DE-9FE6-59AD43DFF6FD}"/>
    <dgm:cxn modelId="{DB66B922-491A-4EBA-9A79-9535CB42B0C0}" type="presOf" srcId="{7040BA74-13FA-4693-99FB-6CD056D963B3}" destId="{D489C418-3839-48E4-910F-22998C95DEBA}" srcOrd="0" destOrd="0" presId="urn:microsoft.com/office/officeart/2005/8/layout/list1"/>
    <dgm:cxn modelId="{8C3454AF-6A9C-4FC1-A3EE-7452BD291DDB}" type="presOf" srcId="{1D7AA9FA-D072-4121-B392-F31990AF527C}" destId="{61E1F216-708B-4146-9D05-7829E945084E}" srcOrd="0" destOrd="0" presId="urn:microsoft.com/office/officeart/2005/8/layout/list1"/>
    <dgm:cxn modelId="{19E31851-D1C9-42CD-95A2-9DEDEC173939}" type="presParOf" srcId="{A94708C1-B457-4820-A8F8-A760F2573661}" destId="{7B7923AE-7B7E-4D07-948D-7B6540F68E0E}" srcOrd="0" destOrd="0" presId="urn:microsoft.com/office/officeart/2005/8/layout/list1"/>
    <dgm:cxn modelId="{E3A7226E-4F0A-4CFC-865A-B0181646B57D}" type="presParOf" srcId="{7B7923AE-7B7E-4D07-948D-7B6540F68E0E}" destId="{61E1F216-708B-4146-9D05-7829E945084E}" srcOrd="0" destOrd="0" presId="urn:microsoft.com/office/officeart/2005/8/layout/list1"/>
    <dgm:cxn modelId="{94B7C66D-00C5-46B3-8CAC-9D9C1ADFD84F}" type="presParOf" srcId="{7B7923AE-7B7E-4D07-948D-7B6540F68E0E}" destId="{704162D0-917F-4E16-A6AB-7524A68A972F}" srcOrd="1" destOrd="0" presId="urn:microsoft.com/office/officeart/2005/8/layout/list1"/>
    <dgm:cxn modelId="{8DECA220-0C33-4D0A-A82D-212168340A8B}" type="presParOf" srcId="{A94708C1-B457-4820-A8F8-A760F2573661}" destId="{DD091ED7-DFC9-492D-B885-A3F31FFA2D19}" srcOrd="1" destOrd="0" presId="urn:microsoft.com/office/officeart/2005/8/layout/list1"/>
    <dgm:cxn modelId="{89908E5D-2B16-4825-8544-F147DF725E56}" type="presParOf" srcId="{A94708C1-B457-4820-A8F8-A760F2573661}" destId="{E2604577-FFAE-42F0-ADD8-E1789B7EED16}" srcOrd="2" destOrd="0" presId="urn:microsoft.com/office/officeart/2005/8/layout/list1"/>
    <dgm:cxn modelId="{81FE55F7-7BAB-4AC6-B638-A6D1374EC68F}" type="presParOf" srcId="{A94708C1-B457-4820-A8F8-A760F2573661}" destId="{2923F45A-9C78-44FA-A9A0-8C2AE64EE8CA}" srcOrd="3" destOrd="0" presId="urn:microsoft.com/office/officeart/2005/8/layout/list1"/>
    <dgm:cxn modelId="{7BF68F15-454E-42EB-813C-BE5C7ED35183}" type="presParOf" srcId="{A94708C1-B457-4820-A8F8-A760F2573661}" destId="{A88BCCCA-2E63-4DD8-AD38-990A53A1EC63}" srcOrd="4" destOrd="0" presId="urn:microsoft.com/office/officeart/2005/8/layout/list1"/>
    <dgm:cxn modelId="{F62AEF3F-9DC9-43CF-BCFF-995C88EA1346}" type="presParOf" srcId="{A88BCCCA-2E63-4DD8-AD38-990A53A1EC63}" destId="{6102BF07-7235-407D-8B01-CE282E298076}" srcOrd="0" destOrd="0" presId="urn:microsoft.com/office/officeart/2005/8/layout/list1"/>
    <dgm:cxn modelId="{06298C0F-8CAB-42A9-A5E8-9392AA7B4E30}" type="presParOf" srcId="{A88BCCCA-2E63-4DD8-AD38-990A53A1EC63}" destId="{EF55AD65-E715-44BE-A97C-DC4EBE77F792}" srcOrd="1" destOrd="0" presId="urn:microsoft.com/office/officeart/2005/8/layout/list1"/>
    <dgm:cxn modelId="{1B418B0A-4EA3-4DA8-9436-196248552C81}" type="presParOf" srcId="{A94708C1-B457-4820-A8F8-A760F2573661}" destId="{CD88AD0A-7730-4BA3-99F6-0D4CB098641F}" srcOrd="5" destOrd="0" presId="urn:microsoft.com/office/officeart/2005/8/layout/list1"/>
    <dgm:cxn modelId="{668D1E02-EB72-46FC-8F36-E956FF41C1FB}" type="presParOf" srcId="{A94708C1-B457-4820-A8F8-A760F2573661}" destId="{A9A5EAFB-DDDC-4BB5-858B-523F4E2E2B8D}" srcOrd="6" destOrd="0" presId="urn:microsoft.com/office/officeart/2005/8/layout/list1"/>
    <dgm:cxn modelId="{071B92FB-5F34-473F-BE57-F83CC7746DB6}" type="presParOf" srcId="{A94708C1-B457-4820-A8F8-A760F2573661}" destId="{3AF86527-BFA6-4F22-8FF2-253039C8059D}" srcOrd="7" destOrd="0" presId="urn:microsoft.com/office/officeart/2005/8/layout/list1"/>
    <dgm:cxn modelId="{456358B9-8DC7-48ED-B599-6501E9003404}" type="presParOf" srcId="{A94708C1-B457-4820-A8F8-A760F2573661}" destId="{F4EAD689-5824-437B-973B-34AA81DEF40D}" srcOrd="8" destOrd="0" presId="urn:microsoft.com/office/officeart/2005/8/layout/list1"/>
    <dgm:cxn modelId="{220FF34A-04EF-4B6F-BCE9-92F7F9E37DFB}" type="presParOf" srcId="{F4EAD689-5824-437B-973B-34AA81DEF40D}" destId="{7055C303-1B7F-4E49-BB3B-5620E8946FD6}" srcOrd="0" destOrd="0" presId="urn:microsoft.com/office/officeart/2005/8/layout/list1"/>
    <dgm:cxn modelId="{92DD1529-B15B-4DB2-B2DC-2F48CE53773D}" type="presParOf" srcId="{F4EAD689-5824-437B-973B-34AA81DEF40D}" destId="{6FFCC643-EEBC-4407-887A-0C3448BFA367}" srcOrd="1" destOrd="0" presId="urn:microsoft.com/office/officeart/2005/8/layout/list1"/>
    <dgm:cxn modelId="{DE1401C0-C34F-48FA-A510-E63FD5D22EB7}" type="presParOf" srcId="{A94708C1-B457-4820-A8F8-A760F2573661}" destId="{08609FB5-B71B-4AED-9941-E74F0AD01447}" srcOrd="9" destOrd="0" presId="urn:microsoft.com/office/officeart/2005/8/layout/list1"/>
    <dgm:cxn modelId="{C49BFF58-72F7-4E31-9617-AF4888097394}" type="presParOf" srcId="{A94708C1-B457-4820-A8F8-A760F2573661}" destId="{A987A684-DE3A-424C-AE03-910A435FDBB2}" srcOrd="10" destOrd="0" presId="urn:microsoft.com/office/officeart/2005/8/layout/list1"/>
    <dgm:cxn modelId="{3011025E-0102-4F3C-91E7-59BA41818690}" type="presParOf" srcId="{A94708C1-B457-4820-A8F8-A760F2573661}" destId="{BFF23CBB-19BE-4C2C-A71C-39F0A2DD14F0}" srcOrd="11" destOrd="0" presId="urn:microsoft.com/office/officeart/2005/8/layout/list1"/>
    <dgm:cxn modelId="{4A2BC143-1B52-4E05-9FCF-BBD7FF85B8E1}" type="presParOf" srcId="{A94708C1-B457-4820-A8F8-A760F2573661}" destId="{07636A37-3DF4-4478-AD42-B291B2DB6596}" srcOrd="12" destOrd="0" presId="urn:microsoft.com/office/officeart/2005/8/layout/list1"/>
    <dgm:cxn modelId="{4141D0F0-F6F3-42FE-9BE4-529A67A4BB51}" type="presParOf" srcId="{07636A37-3DF4-4478-AD42-B291B2DB6596}" destId="{D489C418-3839-48E4-910F-22998C95DEBA}" srcOrd="0" destOrd="0" presId="urn:microsoft.com/office/officeart/2005/8/layout/list1"/>
    <dgm:cxn modelId="{E0DA7DC9-E8C1-4E67-B89D-7B6B06A03ABD}" type="presParOf" srcId="{07636A37-3DF4-4478-AD42-B291B2DB6596}" destId="{B8FF5C96-B0BA-4DB2-9443-68449DE037F4}" srcOrd="1" destOrd="0" presId="urn:microsoft.com/office/officeart/2005/8/layout/list1"/>
    <dgm:cxn modelId="{7861223D-5C04-406F-9871-47D03300AA0C}" type="presParOf" srcId="{A94708C1-B457-4820-A8F8-A760F2573661}" destId="{46E88E02-5A5E-4DB7-B665-E8E78CB74067}" srcOrd="13" destOrd="0" presId="urn:microsoft.com/office/officeart/2005/8/layout/list1"/>
    <dgm:cxn modelId="{C82F8813-FE2A-4239-B369-822F74A47F3B}" type="presParOf" srcId="{A94708C1-B457-4820-A8F8-A760F2573661}" destId="{9280B925-0724-4CA6-8B15-885B600F7DA2}"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466BF36-FF07-43A3-BDD9-C21A2D45222F}" type="doc">
      <dgm:prSet loTypeId="urn:microsoft.com/office/officeart/2008/layout/AlternatingHexagons" loCatId="list" qsTypeId="urn:microsoft.com/office/officeart/2005/8/quickstyle/simple3" qsCatId="simple" csTypeId="urn:microsoft.com/office/officeart/2005/8/colors/colorful1" csCatId="colorful" phldr="1"/>
      <dgm:spPr/>
      <dgm:t>
        <a:bodyPr/>
        <a:lstStyle/>
        <a:p>
          <a:endParaRPr lang="en-US"/>
        </a:p>
      </dgm:t>
    </dgm:pt>
    <dgm:pt modelId="{EF492B58-0BC7-40CE-85DA-7C70586019BE}">
      <dgm:prSet phldrT="[Text]" custT="1"/>
      <dgm:spPr/>
      <dgm:t>
        <a:bodyPr/>
        <a:lstStyle/>
        <a:p>
          <a:pPr rtl="0"/>
          <a:r>
            <a:rPr lang="en-US" sz="1600" smtClean="0">
              <a:solidFill>
                <a:srgbClr val="1207E9"/>
              </a:solidFill>
              <a:latin typeface="Tahoma" panose="020B0604030504040204" pitchFamily="34" charset="0"/>
              <a:ea typeface="Tahoma" panose="020B0604030504040204" pitchFamily="34" charset="0"/>
              <a:cs typeface="Tahoma" panose="020B0604030504040204" pitchFamily="34" charset="0"/>
            </a:rPr>
            <a:t>Bệnh lý tim mạch</a:t>
          </a:r>
          <a:endParaRPr lang="en-US" sz="1600">
            <a:solidFill>
              <a:srgbClr val="1207E9"/>
            </a:solidFill>
            <a:latin typeface="Tahoma" panose="020B0604030504040204" pitchFamily="34" charset="0"/>
            <a:ea typeface="Tahoma" panose="020B0604030504040204" pitchFamily="34" charset="0"/>
            <a:cs typeface="Tahoma" panose="020B0604030504040204" pitchFamily="34" charset="0"/>
          </a:endParaRPr>
        </a:p>
      </dgm:t>
    </dgm:pt>
    <dgm:pt modelId="{FF214B4B-4F83-4353-9779-1F0CA3725EFB}" type="parTrans" cxnId="{70A353A4-2474-4679-9968-986A92B2FA69}">
      <dgm:prSet/>
      <dgm:spPr/>
      <dgm:t>
        <a:bodyPr/>
        <a:lstStyle/>
        <a:p>
          <a:endParaRPr lang="en-US" sz="1400">
            <a:solidFill>
              <a:srgbClr val="1207E9"/>
            </a:solidFill>
            <a:latin typeface="Tahoma" panose="020B0604030504040204" pitchFamily="34" charset="0"/>
            <a:ea typeface="Tahoma" panose="020B0604030504040204" pitchFamily="34" charset="0"/>
            <a:cs typeface="Tahoma" panose="020B0604030504040204" pitchFamily="34" charset="0"/>
          </a:endParaRPr>
        </a:p>
      </dgm:t>
    </dgm:pt>
    <dgm:pt modelId="{D1C4F82D-91F0-4B60-868B-C40E9435C734}" type="sibTrans" cxnId="{70A353A4-2474-4679-9968-986A92B2FA69}">
      <dgm:prSet custT="1"/>
      <dgm:spPr/>
      <dgm:t>
        <a:bodyPr/>
        <a:lstStyle/>
        <a:p>
          <a:endParaRPr lang="en-US" sz="1400">
            <a:solidFill>
              <a:srgbClr val="1207E9"/>
            </a:solidFill>
            <a:latin typeface="Tahoma" panose="020B0604030504040204" pitchFamily="34" charset="0"/>
            <a:ea typeface="Tahoma" panose="020B0604030504040204" pitchFamily="34" charset="0"/>
            <a:cs typeface="Tahoma" panose="020B0604030504040204" pitchFamily="34" charset="0"/>
          </a:endParaRPr>
        </a:p>
      </dgm:t>
    </dgm:pt>
    <dgm:pt modelId="{EC337A3F-4104-4D08-B0D7-16C15C49932B}">
      <dgm:prSet custT="1"/>
      <dgm:spPr/>
      <dgm:t>
        <a:bodyPr/>
        <a:lstStyle/>
        <a:p>
          <a:pPr rtl="0"/>
          <a:r>
            <a:rPr lang="vi-VN" sz="1600" smtClean="0">
              <a:solidFill>
                <a:srgbClr val="1207E9"/>
              </a:solidFill>
              <a:latin typeface="Tahoma" panose="020B0604030504040204" pitchFamily="34" charset="0"/>
              <a:ea typeface="Tahoma" panose="020B0604030504040204" pitchFamily="34" charset="0"/>
              <a:cs typeface="Tahoma" panose="020B0604030504040204" pitchFamily="34" charset="0"/>
            </a:rPr>
            <a:t>Đái tháo đường</a:t>
          </a:r>
          <a:endParaRPr lang="vi-VN" sz="1600">
            <a:solidFill>
              <a:srgbClr val="1207E9"/>
            </a:solidFill>
            <a:latin typeface="Tahoma" panose="020B0604030504040204" pitchFamily="34" charset="0"/>
            <a:ea typeface="Tahoma" panose="020B0604030504040204" pitchFamily="34" charset="0"/>
            <a:cs typeface="Tahoma" panose="020B0604030504040204" pitchFamily="34" charset="0"/>
          </a:endParaRPr>
        </a:p>
      </dgm:t>
    </dgm:pt>
    <dgm:pt modelId="{B84F8A7E-6067-4E3A-95B4-F0A3398D54A1}" type="parTrans" cxnId="{21256E9C-DBA3-4FD7-AE66-DA3C0AA2B0E0}">
      <dgm:prSet/>
      <dgm:spPr/>
      <dgm:t>
        <a:bodyPr/>
        <a:lstStyle/>
        <a:p>
          <a:endParaRPr lang="en-US" sz="1400">
            <a:solidFill>
              <a:srgbClr val="1207E9"/>
            </a:solidFill>
            <a:latin typeface="Tahoma" panose="020B0604030504040204" pitchFamily="34" charset="0"/>
            <a:ea typeface="Tahoma" panose="020B0604030504040204" pitchFamily="34" charset="0"/>
            <a:cs typeface="Tahoma" panose="020B0604030504040204" pitchFamily="34" charset="0"/>
          </a:endParaRPr>
        </a:p>
      </dgm:t>
    </dgm:pt>
    <dgm:pt modelId="{6956FB29-2CFF-4268-AB93-7F9109CEB416}" type="sibTrans" cxnId="{21256E9C-DBA3-4FD7-AE66-DA3C0AA2B0E0}">
      <dgm:prSet custT="1"/>
      <dgm:spPr/>
      <dgm:t>
        <a:bodyPr/>
        <a:lstStyle/>
        <a:p>
          <a:endParaRPr lang="en-US" sz="1400">
            <a:solidFill>
              <a:srgbClr val="1207E9"/>
            </a:solidFill>
            <a:latin typeface="Tahoma" panose="020B0604030504040204" pitchFamily="34" charset="0"/>
            <a:ea typeface="Tahoma" panose="020B0604030504040204" pitchFamily="34" charset="0"/>
            <a:cs typeface="Tahoma" panose="020B0604030504040204" pitchFamily="34" charset="0"/>
          </a:endParaRPr>
        </a:p>
      </dgm:t>
    </dgm:pt>
    <dgm:pt modelId="{C700DE09-C011-4557-8746-CAC63C476C3E}">
      <dgm:prSet custT="1"/>
      <dgm:spPr/>
      <dgm:t>
        <a:bodyPr/>
        <a:lstStyle/>
        <a:p>
          <a:pPr rtl="0"/>
          <a:r>
            <a:rPr lang="vi-VN" sz="1600" smtClean="0">
              <a:solidFill>
                <a:srgbClr val="1207E9"/>
              </a:solidFill>
              <a:latin typeface="Tahoma" panose="020B0604030504040204" pitchFamily="34" charset="0"/>
              <a:ea typeface="Tahoma" panose="020B0604030504040204" pitchFamily="34" charset="0"/>
              <a:cs typeface="Tahoma" panose="020B0604030504040204" pitchFamily="34" charset="0"/>
            </a:rPr>
            <a:t>Vết thương</a:t>
          </a:r>
          <a:endParaRPr lang="vi-VN" sz="1600">
            <a:solidFill>
              <a:srgbClr val="1207E9"/>
            </a:solidFill>
            <a:latin typeface="Tahoma" panose="020B0604030504040204" pitchFamily="34" charset="0"/>
            <a:ea typeface="Tahoma" panose="020B0604030504040204" pitchFamily="34" charset="0"/>
            <a:cs typeface="Tahoma" panose="020B0604030504040204" pitchFamily="34" charset="0"/>
          </a:endParaRPr>
        </a:p>
      </dgm:t>
    </dgm:pt>
    <dgm:pt modelId="{54BB9420-56C3-498C-8A98-93E0355CF14D}" type="parTrans" cxnId="{D55AFD91-9A8A-4C9F-A968-8BFC6748CF45}">
      <dgm:prSet/>
      <dgm:spPr/>
      <dgm:t>
        <a:bodyPr/>
        <a:lstStyle/>
        <a:p>
          <a:endParaRPr lang="en-US" sz="1400">
            <a:solidFill>
              <a:srgbClr val="1207E9"/>
            </a:solidFill>
            <a:latin typeface="Tahoma" panose="020B0604030504040204" pitchFamily="34" charset="0"/>
            <a:ea typeface="Tahoma" panose="020B0604030504040204" pitchFamily="34" charset="0"/>
            <a:cs typeface="Tahoma" panose="020B0604030504040204" pitchFamily="34" charset="0"/>
          </a:endParaRPr>
        </a:p>
      </dgm:t>
    </dgm:pt>
    <dgm:pt modelId="{C5A67C07-D048-4815-A561-4C9DB84F4659}" type="sibTrans" cxnId="{D55AFD91-9A8A-4C9F-A968-8BFC6748CF45}">
      <dgm:prSet custT="1"/>
      <dgm:spPr/>
      <dgm:t>
        <a:bodyPr/>
        <a:lstStyle/>
        <a:p>
          <a:endParaRPr lang="en-US" sz="1400">
            <a:solidFill>
              <a:srgbClr val="1207E9"/>
            </a:solidFill>
            <a:latin typeface="Tahoma" panose="020B0604030504040204" pitchFamily="34" charset="0"/>
            <a:ea typeface="Tahoma" panose="020B0604030504040204" pitchFamily="34" charset="0"/>
            <a:cs typeface="Tahoma" panose="020B0604030504040204" pitchFamily="34" charset="0"/>
          </a:endParaRPr>
        </a:p>
      </dgm:t>
    </dgm:pt>
    <dgm:pt modelId="{AE1F7448-6A2C-4202-BF94-BE0677B1983C}">
      <dgm:prSet custT="1"/>
      <dgm:spPr/>
      <dgm:t>
        <a:bodyPr/>
        <a:lstStyle/>
        <a:p>
          <a:pPr rtl="0"/>
          <a:r>
            <a:rPr lang="en-US" sz="1600" smtClean="0">
              <a:solidFill>
                <a:srgbClr val="1207E9"/>
              </a:solidFill>
              <a:latin typeface="Tahoma" panose="020B0604030504040204" pitchFamily="34" charset="0"/>
              <a:ea typeface="Tahoma" panose="020B0604030504040204" pitchFamily="34" charset="0"/>
              <a:cs typeface="Tahoma" panose="020B0604030504040204" pitchFamily="34" charset="0"/>
            </a:rPr>
            <a:t>YHCT PHCN</a:t>
          </a:r>
          <a:endParaRPr lang="en-US" sz="1600">
            <a:solidFill>
              <a:srgbClr val="1207E9"/>
            </a:solidFill>
            <a:latin typeface="Tahoma" panose="020B0604030504040204" pitchFamily="34" charset="0"/>
            <a:ea typeface="Tahoma" panose="020B0604030504040204" pitchFamily="34" charset="0"/>
            <a:cs typeface="Tahoma" panose="020B0604030504040204" pitchFamily="34" charset="0"/>
          </a:endParaRPr>
        </a:p>
      </dgm:t>
    </dgm:pt>
    <dgm:pt modelId="{C8D684AC-2D9D-4B1E-8644-007EFA9D1964}" type="parTrans" cxnId="{06B6116E-1C84-443E-84AA-A0E84B372C07}">
      <dgm:prSet/>
      <dgm:spPr/>
      <dgm:t>
        <a:bodyPr/>
        <a:lstStyle/>
        <a:p>
          <a:endParaRPr lang="en-US" sz="1400">
            <a:solidFill>
              <a:srgbClr val="1207E9"/>
            </a:solidFill>
            <a:latin typeface="Tahoma" panose="020B0604030504040204" pitchFamily="34" charset="0"/>
            <a:ea typeface="Tahoma" panose="020B0604030504040204" pitchFamily="34" charset="0"/>
            <a:cs typeface="Tahoma" panose="020B0604030504040204" pitchFamily="34" charset="0"/>
          </a:endParaRPr>
        </a:p>
      </dgm:t>
    </dgm:pt>
    <dgm:pt modelId="{E75F2BB9-837B-4636-9B35-9E336DD7FA3F}" type="sibTrans" cxnId="{06B6116E-1C84-443E-84AA-A0E84B372C07}">
      <dgm:prSet custT="1"/>
      <dgm:spPr/>
      <dgm:t>
        <a:bodyPr/>
        <a:lstStyle/>
        <a:p>
          <a:endParaRPr lang="en-US" sz="1400">
            <a:solidFill>
              <a:srgbClr val="1207E9"/>
            </a:solidFill>
            <a:latin typeface="Tahoma" panose="020B0604030504040204" pitchFamily="34" charset="0"/>
            <a:ea typeface="Tahoma" panose="020B0604030504040204" pitchFamily="34" charset="0"/>
            <a:cs typeface="Tahoma" panose="020B0604030504040204" pitchFamily="34" charset="0"/>
          </a:endParaRPr>
        </a:p>
      </dgm:t>
    </dgm:pt>
    <dgm:pt modelId="{19B95876-A60B-4828-B669-A4862FE53932}">
      <dgm:prSet custT="1"/>
      <dgm:spPr/>
      <dgm:t>
        <a:bodyPr/>
        <a:lstStyle/>
        <a:p>
          <a:pPr rtl="0"/>
          <a:r>
            <a:rPr lang="en-US" sz="1600" smtClean="0">
              <a:solidFill>
                <a:srgbClr val="1207E9"/>
              </a:solidFill>
              <a:latin typeface="Tahoma" panose="020B0604030504040204" pitchFamily="34" charset="0"/>
              <a:ea typeface="Tahoma" panose="020B0604030504040204" pitchFamily="34" charset="0"/>
              <a:cs typeface="Tahoma" panose="020B0604030504040204" pitchFamily="34" charset="0"/>
            </a:rPr>
            <a:t>Xét nghiệm</a:t>
          </a:r>
          <a:endParaRPr lang="en-US" sz="1600">
            <a:solidFill>
              <a:srgbClr val="1207E9"/>
            </a:solidFill>
            <a:latin typeface="Tahoma" panose="020B0604030504040204" pitchFamily="34" charset="0"/>
            <a:ea typeface="Tahoma" panose="020B0604030504040204" pitchFamily="34" charset="0"/>
            <a:cs typeface="Tahoma" panose="020B0604030504040204" pitchFamily="34" charset="0"/>
          </a:endParaRPr>
        </a:p>
      </dgm:t>
    </dgm:pt>
    <dgm:pt modelId="{3CBBE884-F9ED-42A2-B085-0E159E786802}" type="parTrans" cxnId="{80B70AB9-A4E3-4016-A590-2E43F35FDB0A}">
      <dgm:prSet/>
      <dgm:spPr/>
      <dgm:t>
        <a:bodyPr/>
        <a:lstStyle/>
        <a:p>
          <a:endParaRPr lang="en-US" sz="1400">
            <a:solidFill>
              <a:srgbClr val="1207E9"/>
            </a:solidFill>
            <a:latin typeface="Tahoma" panose="020B0604030504040204" pitchFamily="34" charset="0"/>
            <a:ea typeface="Tahoma" panose="020B0604030504040204" pitchFamily="34" charset="0"/>
            <a:cs typeface="Tahoma" panose="020B0604030504040204" pitchFamily="34" charset="0"/>
          </a:endParaRPr>
        </a:p>
      </dgm:t>
    </dgm:pt>
    <dgm:pt modelId="{6C7EF83A-DE5F-418B-A6D9-743960CF2AD2}" type="sibTrans" cxnId="{80B70AB9-A4E3-4016-A590-2E43F35FDB0A}">
      <dgm:prSet custT="1"/>
      <dgm:spPr/>
      <dgm:t>
        <a:bodyPr/>
        <a:lstStyle/>
        <a:p>
          <a:endParaRPr lang="en-US" sz="1400">
            <a:solidFill>
              <a:srgbClr val="1207E9"/>
            </a:solidFill>
            <a:latin typeface="Tahoma" panose="020B0604030504040204" pitchFamily="34" charset="0"/>
            <a:ea typeface="Tahoma" panose="020B0604030504040204" pitchFamily="34" charset="0"/>
            <a:cs typeface="Tahoma" panose="020B0604030504040204" pitchFamily="34" charset="0"/>
          </a:endParaRPr>
        </a:p>
      </dgm:t>
    </dgm:pt>
    <dgm:pt modelId="{582B92A0-0E1A-4322-9CB3-B38D83DDB42A}">
      <dgm:prSet custT="1"/>
      <dgm:spPr/>
      <dgm:t>
        <a:bodyPr/>
        <a:lstStyle/>
        <a:p>
          <a:pPr rtl="0"/>
          <a:r>
            <a:rPr lang="en-US" sz="1600" smtClean="0">
              <a:solidFill>
                <a:srgbClr val="1207E9"/>
              </a:solidFill>
              <a:latin typeface="Tahoma" panose="020B0604030504040204" pitchFamily="34" charset="0"/>
              <a:ea typeface="Tahoma" panose="020B0604030504040204" pitchFamily="34" charset="0"/>
              <a:cs typeface="Tahoma" panose="020B0604030504040204" pitchFamily="34" charset="0"/>
            </a:rPr>
            <a:t>CĐHA</a:t>
          </a:r>
          <a:endParaRPr lang="en-US" sz="1600">
            <a:solidFill>
              <a:srgbClr val="1207E9"/>
            </a:solidFill>
            <a:latin typeface="Tahoma" panose="020B0604030504040204" pitchFamily="34" charset="0"/>
            <a:ea typeface="Tahoma" panose="020B0604030504040204" pitchFamily="34" charset="0"/>
            <a:cs typeface="Tahoma" panose="020B0604030504040204" pitchFamily="34" charset="0"/>
          </a:endParaRPr>
        </a:p>
      </dgm:t>
    </dgm:pt>
    <dgm:pt modelId="{3FE58A0D-CA4F-44E5-967C-1034871BA902}" type="parTrans" cxnId="{9D0CD347-DC70-4816-BCBE-1524A051A975}">
      <dgm:prSet/>
      <dgm:spPr/>
      <dgm:t>
        <a:bodyPr/>
        <a:lstStyle/>
        <a:p>
          <a:endParaRPr lang="en-US" sz="1400">
            <a:solidFill>
              <a:srgbClr val="1207E9"/>
            </a:solidFill>
            <a:latin typeface="Tahoma" panose="020B0604030504040204" pitchFamily="34" charset="0"/>
            <a:ea typeface="Tahoma" panose="020B0604030504040204" pitchFamily="34" charset="0"/>
            <a:cs typeface="Tahoma" panose="020B0604030504040204" pitchFamily="34" charset="0"/>
          </a:endParaRPr>
        </a:p>
      </dgm:t>
    </dgm:pt>
    <dgm:pt modelId="{F15548F6-F968-4ED2-AFCC-D91CDC7190AD}" type="sibTrans" cxnId="{9D0CD347-DC70-4816-BCBE-1524A051A975}">
      <dgm:prSet custT="1"/>
      <dgm:spPr/>
      <dgm:t>
        <a:bodyPr/>
        <a:lstStyle/>
        <a:p>
          <a:endParaRPr lang="en-US" sz="1400">
            <a:solidFill>
              <a:srgbClr val="1207E9"/>
            </a:solidFill>
            <a:latin typeface="Tahoma" panose="020B0604030504040204" pitchFamily="34" charset="0"/>
            <a:ea typeface="Tahoma" panose="020B0604030504040204" pitchFamily="34" charset="0"/>
            <a:cs typeface="Tahoma" panose="020B0604030504040204" pitchFamily="34" charset="0"/>
          </a:endParaRPr>
        </a:p>
      </dgm:t>
    </dgm:pt>
    <dgm:pt modelId="{0594E762-B089-4AE8-8731-DD49CF7A7389}" type="pres">
      <dgm:prSet presAssocID="{2466BF36-FF07-43A3-BDD9-C21A2D45222F}" presName="Name0" presStyleCnt="0">
        <dgm:presLayoutVars>
          <dgm:chMax/>
          <dgm:chPref/>
          <dgm:dir/>
          <dgm:animLvl val="lvl"/>
        </dgm:presLayoutVars>
      </dgm:prSet>
      <dgm:spPr/>
      <dgm:t>
        <a:bodyPr/>
        <a:lstStyle/>
        <a:p>
          <a:endParaRPr lang="en-US"/>
        </a:p>
      </dgm:t>
    </dgm:pt>
    <dgm:pt modelId="{DD252968-CA13-4449-A0DA-52CDD120BAE3}" type="pres">
      <dgm:prSet presAssocID="{EF492B58-0BC7-40CE-85DA-7C70586019BE}" presName="composite" presStyleCnt="0"/>
      <dgm:spPr/>
    </dgm:pt>
    <dgm:pt modelId="{41800D38-1256-4210-85EA-AD03715FB5C8}" type="pres">
      <dgm:prSet presAssocID="{EF492B58-0BC7-40CE-85DA-7C70586019BE}" presName="Parent1" presStyleLbl="node1" presStyleIdx="0" presStyleCnt="12" custScaleX="162496">
        <dgm:presLayoutVars>
          <dgm:chMax val="1"/>
          <dgm:chPref val="1"/>
          <dgm:bulletEnabled val="1"/>
        </dgm:presLayoutVars>
      </dgm:prSet>
      <dgm:spPr/>
      <dgm:t>
        <a:bodyPr/>
        <a:lstStyle/>
        <a:p>
          <a:endParaRPr lang="en-US"/>
        </a:p>
      </dgm:t>
    </dgm:pt>
    <dgm:pt modelId="{F944A3C3-24E5-4455-93D1-388BED4A12B2}" type="pres">
      <dgm:prSet presAssocID="{EF492B58-0BC7-40CE-85DA-7C70586019BE}" presName="Childtext1" presStyleLbl="revTx" presStyleIdx="0" presStyleCnt="6">
        <dgm:presLayoutVars>
          <dgm:chMax val="0"/>
          <dgm:chPref val="0"/>
          <dgm:bulletEnabled val="1"/>
        </dgm:presLayoutVars>
      </dgm:prSet>
      <dgm:spPr/>
    </dgm:pt>
    <dgm:pt modelId="{034DA3E9-DA5B-47B9-814E-7A140CEBB0A1}" type="pres">
      <dgm:prSet presAssocID="{EF492B58-0BC7-40CE-85DA-7C70586019BE}" presName="BalanceSpacing" presStyleCnt="0"/>
      <dgm:spPr/>
    </dgm:pt>
    <dgm:pt modelId="{A1D9E662-735B-41E9-82B5-5AB3F5F2D9E1}" type="pres">
      <dgm:prSet presAssocID="{EF492B58-0BC7-40CE-85DA-7C70586019BE}" presName="BalanceSpacing1" presStyleCnt="0"/>
      <dgm:spPr/>
    </dgm:pt>
    <dgm:pt modelId="{29C1194A-EF6E-4A0B-AFFA-28BF6827FFE9}" type="pres">
      <dgm:prSet presAssocID="{D1C4F82D-91F0-4B60-868B-C40E9435C734}" presName="Accent1Text" presStyleLbl="node1" presStyleIdx="1" presStyleCnt="12"/>
      <dgm:spPr/>
      <dgm:t>
        <a:bodyPr/>
        <a:lstStyle/>
        <a:p>
          <a:endParaRPr lang="en-US"/>
        </a:p>
      </dgm:t>
    </dgm:pt>
    <dgm:pt modelId="{CFDEA244-5A32-4B01-B14B-53A737FA45A4}" type="pres">
      <dgm:prSet presAssocID="{D1C4F82D-91F0-4B60-868B-C40E9435C734}" presName="spaceBetweenRectangles" presStyleCnt="0"/>
      <dgm:spPr/>
    </dgm:pt>
    <dgm:pt modelId="{2E96C34B-32AF-4E44-BD4A-0A76EA408EFD}" type="pres">
      <dgm:prSet presAssocID="{EC337A3F-4104-4D08-B0D7-16C15C49932B}" presName="composite" presStyleCnt="0"/>
      <dgm:spPr/>
    </dgm:pt>
    <dgm:pt modelId="{ADFDE22A-2704-4E44-A3BF-06949362B656}" type="pres">
      <dgm:prSet presAssocID="{EC337A3F-4104-4D08-B0D7-16C15C49932B}" presName="Parent1" presStyleLbl="node1" presStyleIdx="2" presStyleCnt="12" custScaleX="148712">
        <dgm:presLayoutVars>
          <dgm:chMax val="1"/>
          <dgm:chPref val="1"/>
          <dgm:bulletEnabled val="1"/>
        </dgm:presLayoutVars>
      </dgm:prSet>
      <dgm:spPr/>
      <dgm:t>
        <a:bodyPr/>
        <a:lstStyle/>
        <a:p>
          <a:endParaRPr lang="en-US"/>
        </a:p>
      </dgm:t>
    </dgm:pt>
    <dgm:pt modelId="{8EE71932-7006-45B4-9374-3C3AFDC5C624}" type="pres">
      <dgm:prSet presAssocID="{EC337A3F-4104-4D08-B0D7-16C15C49932B}" presName="Childtext1" presStyleLbl="revTx" presStyleIdx="1" presStyleCnt="6">
        <dgm:presLayoutVars>
          <dgm:chMax val="0"/>
          <dgm:chPref val="0"/>
          <dgm:bulletEnabled val="1"/>
        </dgm:presLayoutVars>
      </dgm:prSet>
      <dgm:spPr/>
    </dgm:pt>
    <dgm:pt modelId="{46AE1C46-66CB-474F-96C1-930DC2F3AA6A}" type="pres">
      <dgm:prSet presAssocID="{EC337A3F-4104-4D08-B0D7-16C15C49932B}" presName="BalanceSpacing" presStyleCnt="0"/>
      <dgm:spPr/>
    </dgm:pt>
    <dgm:pt modelId="{11B49833-02B1-45D3-8B3D-AFBC2C1BDFA5}" type="pres">
      <dgm:prSet presAssocID="{EC337A3F-4104-4D08-B0D7-16C15C49932B}" presName="BalanceSpacing1" presStyleCnt="0"/>
      <dgm:spPr/>
    </dgm:pt>
    <dgm:pt modelId="{2263D02F-9763-4E86-83C8-A22A1BF67E95}" type="pres">
      <dgm:prSet presAssocID="{6956FB29-2CFF-4268-AB93-7F9109CEB416}" presName="Accent1Text" presStyleLbl="node1" presStyleIdx="3" presStyleCnt="12"/>
      <dgm:spPr/>
      <dgm:t>
        <a:bodyPr/>
        <a:lstStyle/>
        <a:p>
          <a:endParaRPr lang="en-US"/>
        </a:p>
      </dgm:t>
    </dgm:pt>
    <dgm:pt modelId="{5161E18D-DA2E-4798-BA99-7BBF3460B026}" type="pres">
      <dgm:prSet presAssocID="{6956FB29-2CFF-4268-AB93-7F9109CEB416}" presName="spaceBetweenRectangles" presStyleCnt="0"/>
      <dgm:spPr/>
    </dgm:pt>
    <dgm:pt modelId="{4734526A-770D-4486-ACC7-030D7D5CE56C}" type="pres">
      <dgm:prSet presAssocID="{C700DE09-C011-4557-8746-CAC63C476C3E}" presName="composite" presStyleCnt="0"/>
      <dgm:spPr/>
    </dgm:pt>
    <dgm:pt modelId="{021025F4-5636-4C79-8944-08A7226EC6E1}" type="pres">
      <dgm:prSet presAssocID="{C700DE09-C011-4557-8746-CAC63C476C3E}" presName="Parent1" presStyleLbl="node1" presStyleIdx="4" presStyleCnt="12" custScaleX="171896">
        <dgm:presLayoutVars>
          <dgm:chMax val="1"/>
          <dgm:chPref val="1"/>
          <dgm:bulletEnabled val="1"/>
        </dgm:presLayoutVars>
      </dgm:prSet>
      <dgm:spPr/>
      <dgm:t>
        <a:bodyPr/>
        <a:lstStyle/>
        <a:p>
          <a:endParaRPr lang="en-US"/>
        </a:p>
      </dgm:t>
    </dgm:pt>
    <dgm:pt modelId="{36A711A5-41E7-477B-9D9A-9F99EE34D011}" type="pres">
      <dgm:prSet presAssocID="{C700DE09-C011-4557-8746-CAC63C476C3E}" presName="Childtext1" presStyleLbl="revTx" presStyleIdx="2" presStyleCnt="6">
        <dgm:presLayoutVars>
          <dgm:chMax val="0"/>
          <dgm:chPref val="0"/>
          <dgm:bulletEnabled val="1"/>
        </dgm:presLayoutVars>
      </dgm:prSet>
      <dgm:spPr/>
    </dgm:pt>
    <dgm:pt modelId="{92E6FAB3-73CF-404C-A7DB-661EAB337B7E}" type="pres">
      <dgm:prSet presAssocID="{C700DE09-C011-4557-8746-CAC63C476C3E}" presName="BalanceSpacing" presStyleCnt="0"/>
      <dgm:spPr/>
    </dgm:pt>
    <dgm:pt modelId="{52DF6DF4-3BF6-49C4-AEC3-7B2D1E74B5A8}" type="pres">
      <dgm:prSet presAssocID="{C700DE09-C011-4557-8746-CAC63C476C3E}" presName="BalanceSpacing1" presStyleCnt="0"/>
      <dgm:spPr/>
    </dgm:pt>
    <dgm:pt modelId="{7FC864AA-65B5-4DB5-AFBA-33156E39123D}" type="pres">
      <dgm:prSet presAssocID="{C5A67C07-D048-4815-A561-4C9DB84F4659}" presName="Accent1Text" presStyleLbl="node1" presStyleIdx="5" presStyleCnt="12"/>
      <dgm:spPr/>
      <dgm:t>
        <a:bodyPr/>
        <a:lstStyle/>
        <a:p>
          <a:endParaRPr lang="en-US"/>
        </a:p>
      </dgm:t>
    </dgm:pt>
    <dgm:pt modelId="{F4C0F535-A5B2-4FBE-83C5-3DA55943181A}" type="pres">
      <dgm:prSet presAssocID="{C5A67C07-D048-4815-A561-4C9DB84F4659}" presName="spaceBetweenRectangles" presStyleCnt="0"/>
      <dgm:spPr/>
    </dgm:pt>
    <dgm:pt modelId="{9DD25898-D0CB-4962-B959-BA7B128B1F79}" type="pres">
      <dgm:prSet presAssocID="{AE1F7448-6A2C-4202-BF94-BE0677B1983C}" presName="composite" presStyleCnt="0"/>
      <dgm:spPr/>
    </dgm:pt>
    <dgm:pt modelId="{94B23FEC-CD3C-4EFE-9B5A-86CDAA28E9AF}" type="pres">
      <dgm:prSet presAssocID="{AE1F7448-6A2C-4202-BF94-BE0677B1983C}" presName="Parent1" presStyleLbl="node1" presStyleIdx="6" presStyleCnt="12" custScaleX="170882">
        <dgm:presLayoutVars>
          <dgm:chMax val="1"/>
          <dgm:chPref val="1"/>
          <dgm:bulletEnabled val="1"/>
        </dgm:presLayoutVars>
      </dgm:prSet>
      <dgm:spPr/>
      <dgm:t>
        <a:bodyPr/>
        <a:lstStyle/>
        <a:p>
          <a:endParaRPr lang="en-US"/>
        </a:p>
      </dgm:t>
    </dgm:pt>
    <dgm:pt modelId="{55C22D10-1018-467B-A1CB-7F58FA9B42C7}" type="pres">
      <dgm:prSet presAssocID="{AE1F7448-6A2C-4202-BF94-BE0677B1983C}" presName="Childtext1" presStyleLbl="revTx" presStyleIdx="3" presStyleCnt="6">
        <dgm:presLayoutVars>
          <dgm:chMax val="0"/>
          <dgm:chPref val="0"/>
          <dgm:bulletEnabled val="1"/>
        </dgm:presLayoutVars>
      </dgm:prSet>
      <dgm:spPr/>
    </dgm:pt>
    <dgm:pt modelId="{AB06BF7F-4D2A-47DA-873D-BA618D49D1CC}" type="pres">
      <dgm:prSet presAssocID="{AE1F7448-6A2C-4202-BF94-BE0677B1983C}" presName="BalanceSpacing" presStyleCnt="0"/>
      <dgm:spPr/>
    </dgm:pt>
    <dgm:pt modelId="{2C777E12-5A03-4B9B-A5F2-F9B93212FAC7}" type="pres">
      <dgm:prSet presAssocID="{AE1F7448-6A2C-4202-BF94-BE0677B1983C}" presName="BalanceSpacing1" presStyleCnt="0"/>
      <dgm:spPr/>
    </dgm:pt>
    <dgm:pt modelId="{1E5539C0-3628-41E8-8BF0-BFD81E40F2AF}" type="pres">
      <dgm:prSet presAssocID="{E75F2BB9-837B-4636-9B35-9E336DD7FA3F}" presName="Accent1Text" presStyleLbl="node1" presStyleIdx="7" presStyleCnt="12"/>
      <dgm:spPr/>
      <dgm:t>
        <a:bodyPr/>
        <a:lstStyle/>
        <a:p>
          <a:endParaRPr lang="en-US"/>
        </a:p>
      </dgm:t>
    </dgm:pt>
    <dgm:pt modelId="{A7CD41AB-C2FC-4614-AC46-4B3F53B98CC2}" type="pres">
      <dgm:prSet presAssocID="{E75F2BB9-837B-4636-9B35-9E336DD7FA3F}" presName="spaceBetweenRectangles" presStyleCnt="0"/>
      <dgm:spPr/>
    </dgm:pt>
    <dgm:pt modelId="{26E44476-3FAD-414C-B332-85CDAC094B0A}" type="pres">
      <dgm:prSet presAssocID="{19B95876-A60B-4828-B669-A4862FE53932}" presName="composite" presStyleCnt="0"/>
      <dgm:spPr/>
    </dgm:pt>
    <dgm:pt modelId="{404A271B-8323-4CDA-B7E1-217B0995A52C}" type="pres">
      <dgm:prSet presAssocID="{19B95876-A60B-4828-B669-A4862FE53932}" presName="Parent1" presStyleLbl="node1" presStyleIdx="8" presStyleCnt="12" custScaleX="175029">
        <dgm:presLayoutVars>
          <dgm:chMax val="1"/>
          <dgm:chPref val="1"/>
          <dgm:bulletEnabled val="1"/>
        </dgm:presLayoutVars>
      </dgm:prSet>
      <dgm:spPr/>
      <dgm:t>
        <a:bodyPr/>
        <a:lstStyle/>
        <a:p>
          <a:endParaRPr lang="en-US"/>
        </a:p>
      </dgm:t>
    </dgm:pt>
    <dgm:pt modelId="{B4EFDA1E-3ABD-413C-9BBF-AE09609A332E}" type="pres">
      <dgm:prSet presAssocID="{19B95876-A60B-4828-B669-A4862FE53932}" presName="Childtext1" presStyleLbl="revTx" presStyleIdx="4" presStyleCnt="6">
        <dgm:presLayoutVars>
          <dgm:chMax val="0"/>
          <dgm:chPref val="0"/>
          <dgm:bulletEnabled val="1"/>
        </dgm:presLayoutVars>
      </dgm:prSet>
      <dgm:spPr/>
    </dgm:pt>
    <dgm:pt modelId="{5356691E-B8B7-4A10-921F-ED5F7DD51344}" type="pres">
      <dgm:prSet presAssocID="{19B95876-A60B-4828-B669-A4862FE53932}" presName="BalanceSpacing" presStyleCnt="0"/>
      <dgm:spPr/>
    </dgm:pt>
    <dgm:pt modelId="{BC8A9D2E-7D53-48E6-9939-6C4D026D4189}" type="pres">
      <dgm:prSet presAssocID="{19B95876-A60B-4828-B669-A4862FE53932}" presName="BalanceSpacing1" presStyleCnt="0"/>
      <dgm:spPr/>
    </dgm:pt>
    <dgm:pt modelId="{7F0A8574-DABF-40CF-A73A-656F218CE511}" type="pres">
      <dgm:prSet presAssocID="{6C7EF83A-DE5F-418B-A6D9-743960CF2AD2}" presName="Accent1Text" presStyleLbl="node1" presStyleIdx="9" presStyleCnt="12"/>
      <dgm:spPr/>
      <dgm:t>
        <a:bodyPr/>
        <a:lstStyle/>
        <a:p>
          <a:endParaRPr lang="en-US"/>
        </a:p>
      </dgm:t>
    </dgm:pt>
    <dgm:pt modelId="{A5D88104-78DB-44FD-B4AA-11DC8D6A0B2F}" type="pres">
      <dgm:prSet presAssocID="{6C7EF83A-DE5F-418B-A6D9-743960CF2AD2}" presName="spaceBetweenRectangles" presStyleCnt="0"/>
      <dgm:spPr/>
    </dgm:pt>
    <dgm:pt modelId="{0710EB32-574F-4C01-B245-D8F485B7133B}" type="pres">
      <dgm:prSet presAssocID="{582B92A0-0E1A-4322-9CB3-B38D83DDB42A}" presName="composite" presStyleCnt="0"/>
      <dgm:spPr/>
    </dgm:pt>
    <dgm:pt modelId="{73E22916-5551-4EB1-9B8E-A2D4FFF623B8}" type="pres">
      <dgm:prSet presAssocID="{582B92A0-0E1A-4322-9CB3-B38D83DDB42A}" presName="Parent1" presStyleLbl="node1" presStyleIdx="10" presStyleCnt="12" custScaleX="152083">
        <dgm:presLayoutVars>
          <dgm:chMax val="1"/>
          <dgm:chPref val="1"/>
          <dgm:bulletEnabled val="1"/>
        </dgm:presLayoutVars>
      </dgm:prSet>
      <dgm:spPr/>
      <dgm:t>
        <a:bodyPr/>
        <a:lstStyle/>
        <a:p>
          <a:endParaRPr lang="en-US"/>
        </a:p>
      </dgm:t>
    </dgm:pt>
    <dgm:pt modelId="{F8E83298-095E-4090-B1CF-4133C2996C6F}" type="pres">
      <dgm:prSet presAssocID="{582B92A0-0E1A-4322-9CB3-B38D83DDB42A}" presName="Childtext1" presStyleLbl="revTx" presStyleIdx="5" presStyleCnt="6">
        <dgm:presLayoutVars>
          <dgm:chMax val="0"/>
          <dgm:chPref val="0"/>
          <dgm:bulletEnabled val="1"/>
        </dgm:presLayoutVars>
      </dgm:prSet>
      <dgm:spPr/>
      <dgm:t>
        <a:bodyPr/>
        <a:lstStyle/>
        <a:p>
          <a:endParaRPr lang="en-US"/>
        </a:p>
      </dgm:t>
    </dgm:pt>
    <dgm:pt modelId="{EBEB0B0E-A9ED-45B9-9D8F-A11D81434B17}" type="pres">
      <dgm:prSet presAssocID="{582B92A0-0E1A-4322-9CB3-B38D83DDB42A}" presName="BalanceSpacing" presStyleCnt="0"/>
      <dgm:spPr/>
    </dgm:pt>
    <dgm:pt modelId="{B837F0F7-0C0E-47B9-867A-DDFB350E4623}" type="pres">
      <dgm:prSet presAssocID="{582B92A0-0E1A-4322-9CB3-B38D83DDB42A}" presName="BalanceSpacing1" presStyleCnt="0"/>
      <dgm:spPr/>
    </dgm:pt>
    <dgm:pt modelId="{0FD4F92B-23A5-4A47-A6FB-3ACCEBE01522}" type="pres">
      <dgm:prSet presAssocID="{F15548F6-F968-4ED2-AFCC-D91CDC7190AD}" presName="Accent1Text" presStyleLbl="node1" presStyleIdx="11" presStyleCnt="12"/>
      <dgm:spPr/>
      <dgm:t>
        <a:bodyPr/>
        <a:lstStyle/>
        <a:p>
          <a:endParaRPr lang="en-US"/>
        </a:p>
      </dgm:t>
    </dgm:pt>
  </dgm:ptLst>
  <dgm:cxnLst>
    <dgm:cxn modelId="{D55AFD91-9A8A-4C9F-A968-8BFC6748CF45}" srcId="{2466BF36-FF07-43A3-BDD9-C21A2D45222F}" destId="{C700DE09-C011-4557-8746-CAC63C476C3E}" srcOrd="2" destOrd="0" parTransId="{54BB9420-56C3-498C-8A98-93E0355CF14D}" sibTransId="{C5A67C07-D048-4815-A561-4C9DB84F4659}"/>
    <dgm:cxn modelId="{CEEB34A9-31C2-47A7-97C8-687841D86275}" type="presOf" srcId="{C700DE09-C011-4557-8746-CAC63C476C3E}" destId="{021025F4-5636-4C79-8944-08A7226EC6E1}" srcOrd="0" destOrd="0" presId="urn:microsoft.com/office/officeart/2008/layout/AlternatingHexagons"/>
    <dgm:cxn modelId="{04E9D0D7-57BD-4393-8506-D4BF8B4B0E71}" type="presOf" srcId="{E75F2BB9-837B-4636-9B35-9E336DD7FA3F}" destId="{1E5539C0-3628-41E8-8BF0-BFD81E40F2AF}" srcOrd="0" destOrd="0" presId="urn:microsoft.com/office/officeart/2008/layout/AlternatingHexagons"/>
    <dgm:cxn modelId="{78035A6D-894E-4E98-9568-1BE5B641675F}" type="presOf" srcId="{2466BF36-FF07-43A3-BDD9-C21A2D45222F}" destId="{0594E762-B089-4AE8-8731-DD49CF7A7389}" srcOrd="0" destOrd="0" presId="urn:microsoft.com/office/officeart/2008/layout/AlternatingHexagons"/>
    <dgm:cxn modelId="{F79D9B8F-FF28-48AB-A28C-CB6E4A19EE3F}" type="presOf" srcId="{EF492B58-0BC7-40CE-85DA-7C70586019BE}" destId="{41800D38-1256-4210-85EA-AD03715FB5C8}" srcOrd="0" destOrd="0" presId="urn:microsoft.com/office/officeart/2008/layout/AlternatingHexagons"/>
    <dgm:cxn modelId="{DAB95588-140B-46EC-BFB1-36190A6F13EE}" type="presOf" srcId="{F15548F6-F968-4ED2-AFCC-D91CDC7190AD}" destId="{0FD4F92B-23A5-4A47-A6FB-3ACCEBE01522}" srcOrd="0" destOrd="0" presId="urn:microsoft.com/office/officeart/2008/layout/AlternatingHexagons"/>
    <dgm:cxn modelId="{21256E9C-DBA3-4FD7-AE66-DA3C0AA2B0E0}" srcId="{2466BF36-FF07-43A3-BDD9-C21A2D45222F}" destId="{EC337A3F-4104-4D08-B0D7-16C15C49932B}" srcOrd="1" destOrd="0" parTransId="{B84F8A7E-6067-4E3A-95B4-F0A3398D54A1}" sibTransId="{6956FB29-2CFF-4268-AB93-7F9109CEB416}"/>
    <dgm:cxn modelId="{567E1A91-81B9-4166-AB26-81B764125626}" type="presOf" srcId="{AE1F7448-6A2C-4202-BF94-BE0677B1983C}" destId="{94B23FEC-CD3C-4EFE-9B5A-86CDAA28E9AF}" srcOrd="0" destOrd="0" presId="urn:microsoft.com/office/officeart/2008/layout/AlternatingHexagons"/>
    <dgm:cxn modelId="{39FAD1C0-BF22-4EA0-BA70-6E7A25F79936}" type="presOf" srcId="{D1C4F82D-91F0-4B60-868B-C40E9435C734}" destId="{29C1194A-EF6E-4A0B-AFFA-28BF6827FFE9}" srcOrd="0" destOrd="0" presId="urn:microsoft.com/office/officeart/2008/layout/AlternatingHexagons"/>
    <dgm:cxn modelId="{06B6116E-1C84-443E-84AA-A0E84B372C07}" srcId="{2466BF36-FF07-43A3-BDD9-C21A2D45222F}" destId="{AE1F7448-6A2C-4202-BF94-BE0677B1983C}" srcOrd="3" destOrd="0" parTransId="{C8D684AC-2D9D-4B1E-8644-007EFA9D1964}" sibTransId="{E75F2BB9-837B-4636-9B35-9E336DD7FA3F}"/>
    <dgm:cxn modelId="{7590F214-14C8-47E0-A6CC-21454CE25D40}" type="presOf" srcId="{6C7EF83A-DE5F-418B-A6D9-743960CF2AD2}" destId="{7F0A8574-DABF-40CF-A73A-656F218CE511}" srcOrd="0" destOrd="0" presId="urn:microsoft.com/office/officeart/2008/layout/AlternatingHexagons"/>
    <dgm:cxn modelId="{9D0CD347-DC70-4816-BCBE-1524A051A975}" srcId="{2466BF36-FF07-43A3-BDD9-C21A2D45222F}" destId="{582B92A0-0E1A-4322-9CB3-B38D83DDB42A}" srcOrd="5" destOrd="0" parTransId="{3FE58A0D-CA4F-44E5-967C-1034871BA902}" sibTransId="{F15548F6-F968-4ED2-AFCC-D91CDC7190AD}"/>
    <dgm:cxn modelId="{4E9B580B-ACA8-46A7-974C-5C29CD2D2A0F}" type="presOf" srcId="{EC337A3F-4104-4D08-B0D7-16C15C49932B}" destId="{ADFDE22A-2704-4E44-A3BF-06949362B656}" srcOrd="0" destOrd="0" presId="urn:microsoft.com/office/officeart/2008/layout/AlternatingHexagons"/>
    <dgm:cxn modelId="{87EFD0A9-F154-40B7-A9B0-F117BE2A8F88}" type="presOf" srcId="{582B92A0-0E1A-4322-9CB3-B38D83DDB42A}" destId="{73E22916-5551-4EB1-9B8E-A2D4FFF623B8}" srcOrd="0" destOrd="0" presId="urn:microsoft.com/office/officeart/2008/layout/AlternatingHexagons"/>
    <dgm:cxn modelId="{EEC13700-4613-4831-8A10-7FE9726F1ACC}" type="presOf" srcId="{19B95876-A60B-4828-B669-A4862FE53932}" destId="{404A271B-8323-4CDA-B7E1-217B0995A52C}" srcOrd="0" destOrd="0" presId="urn:microsoft.com/office/officeart/2008/layout/AlternatingHexagons"/>
    <dgm:cxn modelId="{D91F6437-966F-40C4-AA66-975C0CAC3C04}" type="presOf" srcId="{C5A67C07-D048-4815-A561-4C9DB84F4659}" destId="{7FC864AA-65B5-4DB5-AFBA-33156E39123D}" srcOrd="0" destOrd="0" presId="urn:microsoft.com/office/officeart/2008/layout/AlternatingHexagons"/>
    <dgm:cxn modelId="{80B70AB9-A4E3-4016-A590-2E43F35FDB0A}" srcId="{2466BF36-FF07-43A3-BDD9-C21A2D45222F}" destId="{19B95876-A60B-4828-B669-A4862FE53932}" srcOrd="4" destOrd="0" parTransId="{3CBBE884-F9ED-42A2-B085-0E159E786802}" sibTransId="{6C7EF83A-DE5F-418B-A6D9-743960CF2AD2}"/>
    <dgm:cxn modelId="{70A353A4-2474-4679-9968-986A92B2FA69}" srcId="{2466BF36-FF07-43A3-BDD9-C21A2D45222F}" destId="{EF492B58-0BC7-40CE-85DA-7C70586019BE}" srcOrd="0" destOrd="0" parTransId="{FF214B4B-4F83-4353-9779-1F0CA3725EFB}" sibTransId="{D1C4F82D-91F0-4B60-868B-C40E9435C734}"/>
    <dgm:cxn modelId="{5AD8A98D-0608-4481-BD23-47C1B6F1F096}" type="presOf" srcId="{6956FB29-2CFF-4268-AB93-7F9109CEB416}" destId="{2263D02F-9763-4E86-83C8-A22A1BF67E95}" srcOrd="0" destOrd="0" presId="urn:microsoft.com/office/officeart/2008/layout/AlternatingHexagons"/>
    <dgm:cxn modelId="{D8506FE3-1BA1-4271-B276-4FD3681BEEF2}" type="presParOf" srcId="{0594E762-B089-4AE8-8731-DD49CF7A7389}" destId="{DD252968-CA13-4449-A0DA-52CDD120BAE3}" srcOrd="0" destOrd="0" presId="urn:microsoft.com/office/officeart/2008/layout/AlternatingHexagons"/>
    <dgm:cxn modelId="{67BC8D0E-56FB-4679-9E97-D6F149CFEF36}" type="presParOf" srcId="{DD252968-CA13-4449-A0DA-52CDD120BAE3}" destId="{41800D38-1256-4210-85EA-AD03715FB5C8}" srcOrd="0" destOrd="0" presId="urn:microsoft.com/office/officeart/2008/layout/AlternatingHexagons"/>
    <dgm:cxn modelId="{0EE3CC65-238E-43E7-9403-5D3974386B97}" type="presParOf" srcId="{DD252968-CA13-4449-A0DA-52CDD120BAE3}" destId="{F944A3C3-24E5-4455-93D1-388BED4A12B2}" srcOrd="1" destOrd="0" presId="urn:microsoft.com/office/officeart/2008/layout/AlternatingHexagons"/>
    <dgm:cxn modelId="{72038B3A-9913-4289-BEFB-917B2420C4A0}" type="presParOf" srcId="{DD252968-CA13-4449-A0DA-52CDD120BAE3}" destId="{034DA3E9-DA5B-47B9-814E-7A140CEBB0A1}" srcOrd="2" destOrd="0" presId="urn:microsoft.com/office/officeart/2008/layout/AlternatingHexagons"/>
    <dgm:cxn modelId="{46AFD49C-2E28-41A9-9559-53F991DD1B67}" type="presParOf" srcId="{DD252968-CA13-4449-A0DA-52CDD120BAE3}" destId="{A1D9E662-735B-41E9-82B5-5AB3F5F2D9E1}" srcOrd="3" destOrd="0" presId="urn:microsoft.com/office/officeart/2008/layout/AlternatingHexagons"/>
    <dgm:cxn modelId="{981E72AD-AC0C-49B3-9AF3-90BD6934F865}" type="presParOf" srcId="{DD252968-CA13-4449-A0DA-52CDD120BAE3}" destId="{29C1194A-EF6E-4A0B-AFFA-28BF6827FFE9}" srcOrd="4" destOrd="0" presId="urn:microsoft.com/office/officeart/2008/layout/AlternatingHexagons"/>
    <dgm:cxn modelId="{9F00FE2E-F56D-4B74-834C-D40D6453ABE1}" type="presParOf" srcId="{0594E762-B089-4AE8-8731-DD49CF7A7389}" destId="{CFDEA244-5A32-4B01-B14B-53A737FA45A4}" srcOrd="1" destOrd="0" presId="urn:microsoft.com/office/officeart/2008/layout/AlternatingHexagons"/>
    <dgm:cxn modelId="{E833AC7D-0002-4698-A5DD-752A53F9954C}" type="presParOf" srcId="{0594E762-B089-4AE8-8731-DD49CF7A7389}" destId="{2E96C34B-32AF-4E44-BD4A-0A76EA408EFD}" srcOrd="2" destOrd="0" presId="urn:microsoft.com/office/officeart/2008/layout/AlternatingHexagons"/>
    <dgm:cxn modelId="{7816AE4B-1946-4953-903F-01BE021E1930}" type="presParOf" srcId="{2E96C34B-32AF-4E44-BD4A-0A76EA408EFD}" destId="{ADFDE22A-2704-4E44-A3BF-06949362B656}" srcOrd="0" destOrd="0" presId="urn:microsoft.com/office/officeart/2008/layout/AlternatingHexagons"/>
    <dgm:cxn modelId="{9EF5E0F8-DAA3-4329-A9CF-A05975FB66A1}" type="presParOf" srcId="{2E96C34B-32AF-4E44-BD4A-0A76EA408EFD}" destId="{8EE71932-7006-45B4-9374-3C3AFDC5C624}" srcOrd="1" destOrd="0" presId="urn:microsoft.com/office/officeart/2008/layout/AlternatingHexagons"/>
    <dgm:cxn modelId="{83EC5B51-700F-4A2B-852F-4435CAFA8007}" type="presParOf" srcId="{2E96C34B-32AF-4E44-BD4A-0A76EA408EFD}" destId="{46AE1C46-66CB-474F-96C1-930DC2F3AA6A}" srcOrd="2" destOrd="0" presId="urn:microsoft.com/office/officeart/2008/layout/AlternatingHexagons"/>
    <dgm:cxn modelId="{D49CB561-B047-4F6C-B5F4-7812A69939A3}" type="presParOf" srcId="{2E96C34B-32AF-4E44-BD4A-0A76EA408EFD}" destId="{11B49833-02B1-45D3-8B3D-AFBC2C1BDFA5}" srcOrd="3" destOrd="0" presId="urn:microsoft.com/office/officeart/2008/layout/AlternatingHexagons"/>
    <dgm:cxn modelId="{F8480DB2-4517-436D-88CD-51B6ABE302BB}" type="presParOf" srcId="{2E96C34B-32AF-4E44-BD4A-0A76EA408EFD}" destId="{2263D02F-9763-4E86-83C8-A22A1BF67E95}" srcOrd="4" destOrd="0" presId="urn:microsoft.com/office/officeart/2008/layout/AlternatingHexagons"/>
    <dgm:cxn modelId="{BBFA9377-8F74-48B5-B232-543D334A5C2E}" type="presParOf" srcId="{0594E762-B089-4AE8-8731-DD49CF7A7389}" destId="{5161E18D-DA2E-4798-BA99-7BBF3460B026}" srcOrd="3" destOrd="0" presId="urn:microsoft.com/office/officeart/2008/layout/AlternatingHexagons"/>
    <dgm:cxn modelId="{5B3D64CF-E83D-4446-B5BD-3576149CDEF5}" type="presParOf" srcId="{0594E762-B089-4AE8-8731-DD49CF7A7389}" destId="{4734526A-770D-4486-ACC7-030D7D5CE56C}" srcOrd="4" destOrd="0" presId="urn:microsoft.com/office/officeart/2008/layout/AlternatingHexagons"/>
    <dgm:cxn modelId="{3F5FB97B-00B1-4D68-85A5-68BFA0344B39}" type="presParOf" srcId="{4734526A-770D-4486-ACC7-030D7D5CE56C}" destId="{021025F4-5636-4C79-8944-08A7226EC6E1}" srcOrd="0" destOrd="0" presId="urn:microsoft.com/office/officeart/2008/layout/AlternatingHexagons"/>
    <dgm:cxn modelId="{1B6E9712-D7C3-48F6-A15C-0A0072B97809}" type="presParOf" srcId="{4734526A-770D-4486-ACC7-030D7D5CE56C}" destId="{36A711A5-41E7-477B-9D9A-9F99EE34D011}" srcOrd="1" destOrd="0" presId="urn:microsoft.com/office/officeart/2008/layout/AlternatingHexagons"/>
    <dgm:cxn modelId="{4888EEFC-7A8D-41A0-BC9C-647BB0B9BE9D}" type="presParOf" srcId="{4734526A-770D-4486-ACC7-030D7D5CE56C}" destId="{92E6FAB3-73CF-404C-A7DB-661EAB337B7E}" srcOrd="2" destOrd="0" presId="urn:microsoft.com/office/officeart/2008/layout/AlternatingHexagons"/>
    <dgm:cxn modelId="{AD85DBFD-6A2F-4545-8E4D-48F7BA9C46AE}" type="presParOf" srcId="{4734526A-770D-4486-ACC7-030D7D5CE56C}" destId="{52DF6DF4-3BF6-49C4-AEC3-7B2D1E74B5A8}" srcOrd="3" destOrd="0" presId="urn:microsoft.com/office/officeart/2008/layout/AlternatingHexagons"/>
    <dgm:cxn modelId="{2F6844AD-7DEC-4714-9056-BAA3789E8CCC}" type="presParOf" srcId="{4734526A-770D-4486-ACC7-030D7D5CE56C}" destId="{7FC864AA-65B5-4DB5-AFBA-33156E39123D}" srcOrd="4" destOrd="0" presId="urn:microsoft.com/office/officeart/2008/layout/AlternatingHexagons"/>
    <dgm:cxn modelId="{F04FC611-3EC3-4E4B-A5F2-38D9B11C54F5}" type="presParOf" srcId="{0594E762-B089-4AE8-8731-DD49CF7A7389}" destId="{F4C0F535-A5B2-4FBE-83C5-3DA55943181A}" srcOrd="5" destOrd="0" presId="urn:microsoft.com/office/officeart/2008/layout/AlternatingHexagons"/>
    <dgm:cxn modelId="{9A9489ED-43CF-43BF-BBDB-A0A7DDF03C68}" type="presParOf" srcId="{0594E762-B089-4AE8-8731-DD49CF7A7389}" destId="{9DD25898-D0CB-4962-B959-BA7B128B1F79}" srcOrd="6" destOrd="0" presId="urn:microsoft.com/office/officeart/2008/layout/AlternatingHexagons"/>
    <dgm:cxn modelId="{075D29FF-A46F-4A74-87A8-D9FA02D85922}" type="presParOf" srcId="{9DD25898-D0CB-4962-B959-BA7B128B1F79}" destId="{94B23FEC-CD3C-4EFE-9B5A-86CDAA28E9AF}" srcOrd="0" destOrd="0" presId="urn:microsoft.com/office/officeart/2008/layout/AlternatingHexagons"/>
    <dgm:cxn modelId="{3F2433F3-0ED4-4E77-BE9D-84E74C119F65}" type="presParOf" srcId="{9DD25898-D0CB-4962-B959-BA7B128B1F79}" destId="{55C22D10-1018-467B-A1CB-7F58FA9B42C7}" srcOrd="1" destOrd="0" presId="urn:microsoft.com/office/officeart/2008/layout/AlternatingHexagons"/>
    <dgm:cxn modelId="{B99B1D2E-1BF5-4326-B868-0DA5AAA96ECA}" type="presParOf" srcId="{9DD25898-D0CB-4962-B959-BA7B128B1F79}" destId="{AB06BF7F-4D2A-47DA-873D-BA618D49D1CC}" srcOrd="2" destOrd="0" presId="urn:microsoft.com/office/officeart/2008/layout/AlternatingHexagons"/>
    <dgm:cxn modelId="{6F2D9DBD-C067-40C8-B5EF-7C8218D561CD}" type="presParOf" srcId="{9DD25898-D0CB-4962-B959-BA7B128B1F79}" destId="{2C777E12-5A03-4B9B-A5F2-F9B93212FAC7}" srcOrd="3" destOrd="0" presId="urn:microsoft.com/office/officeart/2008/layout/AlternatingHexagons"/>
    <dgm:cxn modelId="{5602959C-10AD-4FB3-A437-94913C26934A}" type="presParOf" srcId="{9DD25898-D0CB-4962-B959-BA7B128B1F79}" destId="{1E5539C0-3628-41E8-8BF0-BFD81E40F2AF}" srcOrd="4" destOrd="0" presId="urn:microsoft.com/office/officeart/2008/layout/AlternatingHexagons"/>
    <dgm:cxn modelId="{FB66F81B-CEEF-48A2-BB63-96555FC923AB}" type="presParOf" srcId="{0594E762-B089-4AE8-8731-DD49CF7A7389}" destId="{A7CD41AB-C2FC-4614-AC46-4B3F53B98CC2}" srcOrd="7" destOrd="0" presId="urn:microsoft.com/office/officeart/2008/layout/AlternatingHexagons"/>
    <dgm:cxn modelId="{31C20112-3233-4807-B960-EDAFE1B72656}" type="presParOf" srcId="{0594E762-B089-4AE8-8731-DD49CF7A7389}" destId="{26E44476-3FAD-414C-B332-85CDAC094B0A}" srcOrd="8" destOrd="0" presId="urn:microsoft.com/office/officeart/2008/layout/AlternatingHexagons"/>
    <dgm:cxn modelId="{81CAA621-C167-46B9-BC93-51C79E8C62DC}" type="presParOf" srcId="{26E44476-3FAD-414C-B332-85CDAC094B0A}" destId="{404A271B-8323-4CDA-B7E1-217B0995A52C}" srcOrd="0" destOrd="0" presId="urn:microsoft.com/office/officeart/2008/layout/AlternatingHexagons"/>
    <dgm:cxn modelId="{59204D8A-89EF-4BD2-9492-BB7E6FC557FC}" type="presParOf" srcId="{26E44476-3FAD-414C-B332-85CDAC094B0A}" destId="{B4EFDA1E-3ABD-413C-9BBF-AE09609A332E}" srcOrd="1" destOrd="0" presId="urn:microsoft.com/office/officeart/2008/layout/AlternatingHexagons"/>
    <dgm:cxn modelId="{C75EB1AA-F608-4908-8A6D-4D4A188055D4}" type="presParOf" srcId="{26E44476-3FAD-414C-B332-85CDAC094B0A}" destId="{5356691E-B8B7-4A10-921F-ED5F7DD51344}" srcOrd="2" destOrd="0" presId="urn:microsoft.com/office/officeart/2008/layout/AlternatingHexagons"/>
    <dgm:cxn modelId="{88137470-589A-483D-AC59-FF3FBADD9FA1}" type="presParOf" srcId="{26E44476-3FAD-414C-B332-85CDAC094B0A}" destId="{BC8A9D2E-7D53-48E6-9939-6C4D026D4189}" srcOrd="3" destOrd="0" presId="urn:microsoft.com/office/officeart/2008/layout/AlternatingHexagons"/>
    <dgm:cxn modelId="{2EBAA604-1899-458A-AD7A-F474E565D8E9}" type="presParOf" srcId="{26E44476-3FAD-414C-B332-85CDAC094B0A}" destId="{7F0A8574-DABF-40CF-A73A-656F218CE511}" srcOrd="4" destOrd="0" presId="urn:microsoft.com/office/officeart/2008/layout/AlternatingHexagons"/>
    <dgm:cxn modelId="{02A6143C-1BBA-4E0D-9076-9E2F45DD6B67}" type="presParOf" srcId="{0594E762-B089-4AE8-8731-DD49CF7A7389}" destId="{A5D88104-78DB-44FD-B4AA-11DC8D6A0B2F}" srcOrd="9" destOrd="0" presId="urn:microsoft.com/office/officeart/2008/layout/AlternatingHexagons"/>
    <dgm:cxn modelId="{4D86075B-02B9-4454-8C4E-C547A22628D0}" type="presParOf" srcId="{0594E762-B089-4AE8-8731-DD49CF7A7389}" destId="{0710EB32-574F-4C01-B245-D8F485B7133B}" srcOrd="10" destOrd="0" presId="urn:microsoft.com/office/officeart/2008/layout/AlternatingHexagons"/>
    <dgm:cxn modelId="{7DBA8241-6DAB-4ACF-83D9-CE5572AF44FE}" type="presParOf" srcId="{0710EB32-574F-4C01-B245-D8F485B7133B}" destId="{73E22916-5551-4EB1-9B8E-A2D4FFF623B8}" srcOrd="0" destOrd="0" presId="urn:microsoft.com/office/officeart/2008/layout/AlternatingHexagons"/>
    <dgm:cxn modelId="{74F054F5-93FA-40B2-938C-2CE77F6E676A}" type="presParOf" srcId="{0710EB32-574F-4C01-B245-D8F485B7133B}" destId="{F8E83298-095E-4090-B1CF-4133C2996C6F}" srcOrd="1" destOrd="0" presId="urn:microsoft.com/office/officeart/2008/layout/AlternatingHexagons"/>
    <dgm:cxn modelId="{92C6765E-0462-47A5-9AF4-F6E709E0B85C}" type="presParOf" srcId="{0710EB32-574F-4C01-B245-D8F485B7133B}" destId="{EBEB0B0E-A9ED-45B9-9D8F-A11D81434B17}" srcOrd="2" destOrd="0" presId="urn:microsoft.com/office/officeart/2008/layout/AlternatingHexagons"/>
    <dgm:cxn modelId="{EA5C7464-10B8-4F59-8183-A15D9BB28AB0}" type="presParOf" srcId="{0710EB32-574F-4C01-B245-D8F485B7133B}" destId="{B837F0F7-0C0E-47B9-867A-DDFB350E4623}" srcOrd="3" destOrd="0" presId="urn:microsoft.com/office/officeart/2008/layout/AlternatingHexagons"/>
    <dgm:cxn modelId="{D3D6993E-3DE8-4727-84C9-27B629FCB5A3}" type="presParOf" srcId="{0710EB32-574F-4C01-B245-D8F485B7133B}" destId="{0FD4F92B-23A5-4A47-A6FB-3ACCEBE01522}" srcOrd="4" destOrd="0" presId="urn:microsoft.com/office/officeart/2008/layout/AlternatingHexagon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C09C79-63F6-46A0-9434-8A416D48E142}" type="doc">
      <dgm:prSet loTypeId="urn:microsoft.com/office/officeart/2005/8/layout/default" loCatId="list" qsTypeId="urn:microsoft.com/office/officeart/2005/8/quickstyle/simple3" qsCatId="simple" csTypeId="urn:microsoft.com/office/officeart/2005/8/colors/colorful4" csCatId="colorful" phldr="1"/>
      <dgm:spPr/>
      <dgm:t>
        <a:bodyPr/>
        <a:lstStyle/>
        <a:p>
          <a:endParaRPr lang="en-US"/>
        </a:p>
      </dgm:t>
    </dgm:pt>
    <dgm:pt modelId="{0B40CE88-FEFB-4CF6-A018-782A3C7B659A}">
      <dgm:prSet phldrT="[Text]" custT="1"/>
      <dgm:spPr/>
      <dgm:t>
        <a:bodyPr/>
        <a:lstStyle/>
        <a:p>
          <a:r>
            <a:rPr lang="en-US" sz="1800" smtClean="0">
              <a:solidFill>
                <a:srgbClr val="1207E9"/>
              </a:solidFill>
              <a:latin typeface="Tahoma" panose="020B0604030504040204" pitchFamily="34" charset="0"/>
              <a:ea typeface="Tahoma" panose="020B0604030504040204" pitchFamily="34" charset="0"/>
              <a:cs typeface="Tahoma" panose="020B0604030504040204" pitchFamily="34" charset="0"/>
            </a:rPr>
            <a:t>PK Nội </a:t>
          </a:r>
          <a:endParaRPr lang="en-US" sz="1800">
            <a:solidFill>
              <a:srgbClr val="1207E9"/>
            </a:solidFill>
            <a:latin typeface="Tahoma" panose="020B0604030504040204" pitchFamily="34" charset="0"/>
            <a:ea typeface="Tahoma" panose="020B0604030504040204" pitchFamily="34" charset="0"/>
            <a:cs typeface="Tahoma" panose="020B0604030504040204" pitchFamily="34" charset="0"/>
          </a:endParaRPr>
        </a:p>
      </dgm:t>
    </dgm:pt>
    <dgm:pt modelId="{5DA3A396-518D-41F2-AB52-DAD4F3815BA3}" type="parTrans" cxnId="{191FA7B7-A045-462B-B0C3-ABDDB66D172B}">
      <dgm:prSet/>
      <dgm:spPr/>
      <dgm:t>
        <a:bodyPr/>
        <a:lstStyle/>
        <a:p>
          <a:endParaRPr lang="en-US" sz="1800">
            <a:solidFill>
              <a:srgbClr val="1207E9"/>
            </a:solidFill>
            <a:latin typeface="Tahoma" panose="020B0604030504040204" pitchFamily="34" charset="0"/>
            <a:ea typeface="Tahoma" panose="020B0604030504040204" pitchFamily="34" charset="0"/>
            <a:cs typeface="Tahoma" panose="020B0604030504040204" pitchFamily="34" charset="0"/>
          </a:endParaRPr>
        </a:p>
      </dgm:t>
    </dgm:pt>
    <dgm:pt modelId="{E8B62CE3-A821-4E0F-996D-6DDC536FFBD8}" type="sibTrans" cxnId="{191FA7B7-A045-462B-B0C3-ABDDB66D172B}">
      <dgm:prSet/>
      <dgm:spPr/>
      <dgm:t>
        <a:bodyPr/>
        <a:lstStyle/>
        <a:p>
          <a:endParaRPr lang="en-US" sz="1800">
            <a:solidFill>
              <a:srgbClr val="1207E9"/>
            </a:solidFill>
            <a:latin typeface="Tahoma" panose="020B0604030504040204" pitchFamily="34" charset="0"/>
            <a:ea typeface="Tahoma" panose="020B0604030504040204" pitchFamily="34" charset="0"/>
            <a:cs typeface="Tahoma" panose="020B0604030504040204" pitchFamily="34" charset="0"/>
          </a:endParaRPr>
        </a:p>
      </dgm:t>
    </dgm:pt>
    <dgm:pt modelId="{450770F9-5633-47A6-81E1-6A8072C0F82B}">
      <dgm:prSet custT="1"/>
      <dgm:spPr/>
      <dgm:t>
        <a:bodyPr/>
        <a:lstStyle/>
        <a:p>
          <a:r>
            <a:rPr lang="en-US" sz="1800" smtClean="0">
              <a:solidFill>
                <a:srgbClr val="1207E9"/>
              </a:solidFill>
              <a:latin typeface="Tahoma" panose="020B0604030504040204" pitchFamily="34" charset="0"/>
              <a:ea typeface="Tahoma" panose="020B0604030504040204" pitchFamily="34" charset="0"/>
              <a:cs typeface="Tahoma" panose="020B0604030504040204" pitchFamily="34" charset="0"/>
            </a:rPr>
            <a:t>PK Ngoại</a:t>
          </a:r>
        </a:p>
      </dgm:t>
    </dgm:pt>
    <dgm:pt modelId="{5B2A527F-6DD3-4738-9524-BA6D5D9D43BF}" type="parTrans" cxnId="{8C96090F-80AE-4024-95C6-B0387D4BB5FD}">
      <dgm:prSet/>
      <dgm:spPr/>
      <dgm:t>
        <a:bodyPr/>
        <a:lstStyle/>
        <a:p>
          <a:endParaRPr lang="en-US" sz="1800">
            <a:solidFill>
              <a:srgbClr val="1207E9"/>
            </a:solidFill>
            <a:latin typeface="Tahoma" panose="020B0604030504040204" pitchFamily="34" charset="0"/>
            <a:ea typeface="Tahoma" panose="020B0604030504040204" pitchFamily="34" charset="0"/>
            <a:cs typeface="Tahoma" panose="020B0604030504040204" pitchFamily="34" charset="0"/>
          </a:endParaRPr>
        </a:p>
      </dgm:t>
    </dgm:pt>
    <dgm:pt modelId="{2BBE6040-B33E-46AD-8A98-53FE0BFDF396}" type="sibTrans" cxnId="{8C96090F-80AE-4024-95C6-B0387D4BB5FD}">
      <dgm:prSet/>
      <dgm:spPr/>
      <dgm:t>
        <a:bodyPr/>
        <a:lstStyle/>
        <a:p>
          <a:endParaRPr lang="en-US" sz="1800">
            <a:solidFill>
              <a:srgbClr val="1207E9"/>
            </a:solidFill>
            <a:latin typeface="Tahoma" panose="020B0604030504040204" pitchFamily="34" charset="0"/>
            <a:ea typeface="Tahoma" panose="020B0604030504040204" pitchFamily="34" charset="0"/>
            <a:cs typeface="Tahoma" panose="020B0604030504040204" pitchFamily="34" charset="0"/>
          </a:endParaRPr>
        </a:p>
      </dgm:t>
    </dgm:pt>
    <dgm:pt modelId="{B6596362-FD70-4719-8A57-F93E4A77A13C}">
      <dgm:prSet custT="1"/>
      <dgm:spPr/>
      <dgm:t>
        <a:bodyPr/>
        <a:lstStyle/>
        <a:p>
          <a:r>
            <a:rPr lang="en-US" sz="1800" smtClean="0">
              <a:solidFill>
                <a:srgbClr val="1207E9"/>
              </a:solidFill>
              <a:latin typeface="Tahoma" panose="020B0604030504040204" pitchFamily="34" charset="0"/>
              <a:ea typeface="Tahoma" panose="020B0604030504040204" pitchFamily="34" charset="0"/>
              <a:cs typeface="Tahoma" panose="020B0604030504040204" pitchFamily="34" charset="0"/>
            </a:rPr>
            <a:t>PK YHCT</a:t>
          </a:r>
        </a:p>
      </dgm:t>
    </dgm:pt>
    <dgm:pt modelId="{A480C37B-99C5-494E-81EE-65EF16015FAF}" type="parTrans" cxnId="{53537D5C-7580-4BAC-BCC3-1371283566B2}">
      <dgm:prSet/>
      <dgm:spPr/>
      <dgm:t>
        <a:bodyPr/>
        <a:lstStyle/>
        <a:p>
          <a:endParaRPr lang="en-US" sz="1800">
            <a:solidFill>
              <a:srgbClr val="1207E9"/>
            </a:solidFill>
            <a:latin typeface="Tahoma" panose="020B0604030504040204" pitchFamily="34" charset="0"/>
            <a:ea typeface="Tahoma" panose="020B0604030504040204" pitchFamily="34" charset="0"/>
            <a:cs typeface="Tahoma" panose="020B0604030504040204" pitchFamily="34" charset="0"/>
          </a:endParaRPr>
        </a:p>
      </dgm:t>
    </dgm:pt>
    <dgm:pt modelId="{AEC9EDD6-9BA4-495D-B52B-9DC8841647CF}" type="sibTrans" cxnId="{53537D5C-7580-4BAC-BCC3-1371283566B2}">
      <dgm:prSet/>
      <dgm:spPr/>
      <dgm:t>
        <a:bodyPr/>
        <a:lstStyle/>
        <a:p>
          <a:endParaRPr lang="en-US" sz="1800">
            <a:solidFill>
              <a:srgbClr val="1207E9"/>
            </a:solidFill>
            <a:latin typeface="Tahoma" panose="020B0604030504040204" pitchFamily="34" charset="0"/>
            <a:ea typeface="Tahoma" panose="020B0604030504040204" pitchFamily="34" charset="0"/>
            <a:cs typeface="Tahoma" panose="020B0604030504040204" pitchFamily="34" charset="0"/>
          </a:endParaRPr>
        </a:p>
      </dgm:t>
    </dgm:pt>
    <dgm:pt modelId="{89C362B5-671D-4F20-BDB3-141EB0722FC7}">
      <dgm:prSet custT="1"/>
      <dgm:spPr/>
      <dgm:t>
        <a:bodyPr/>
        <a:lstStyle/>
        <a:p>
          <a:r>
            <a:rPr lang="en-US" sz="1800" smtClean="0">
              <a:solidFill>
                <a:srgbClr val="1207E9"/>
              </a:solidFill>
              <a:latin typeface="Tahoma" panose="020B0604030504040204" pitchFamily="34" charset="0"/>
              <a:ea typeface="Tahoma" panose="020B0604030504040204" pitchFamily="34" charset="0"/>
              <a:cs typeface="Tahoma" panose="020B0604030504040204" pitchFamily="34" charset="0"/>
            </a:rPr>
            <a:t>Phòng Siêu âm </a:t>
          </a:r>
        </a:p>
      </dgm:t>
    </dgm:pt>
    <dgm:pt modelId="{18A2037B-41FA-47C9-99C6-2AFE7ED4AA87}" type="parTrans" cxnId="{35ACE67E-BCF4-4791-A0F2-0A251CF39812}">
      <dgm:prSet/>
      <dgm:spPr/>
      <dgm:t>
        <a:bodyPr/>
        <a:lstStyle/>
        <a:p>
          <a:endParaRPr lang="en-US" sz="1800">
            <a:solidFill>
              <a:srgbClr val="1207E9"/>
            </a:solidFill>
            <a:latin typeface="Tahoma" panose="020B0604030504040204" pitchFamily="34" charset="0"/>
            <a:ea typeface="Tahoma" panose="020B0604030504040204" pitchFamily="34" charset="0"/>
            <a:cs typeface="Tahoma" panose="020B0604030504040204" pitchFamily="34" charset="0"/>
          </a:endParaRPr>
        </a:p>
      </dgm:t>
    </dgm:pt>
    <dgm:pt modelId="{B344CFE5-3DF2-45AA-B83B-938AC92785F2}" type="sibTrans" cxnId="{35ACE67E-BCF4-4791-A0F2-0A251CF39812}">
      <dgm:prSet/>
      <dgm:spPr/>
      <dgm:t>
        <a:bodyPr/>
        <a:lstStyle/>
        <a:p>
          <a:endParaRPr lang="en-US" sz="1800">
            <a:solidFill>
              <a:srgbClr val="1207E9"/>
            </a:solidFill>
            <a:latin typeface="Tahoma" panose="020B0604030504040204" pitchFamily="34" charset="0"/>
            <a:ea typeface="Tahoma" panose="020B0604030504040204" pitchFamily="34" charset="0"/>
            <a:cs typeface="Tahoma" panose="020B0604030504040204" pitchFamily="34" charset="0"/>
          </a:endParaRPr>
        </a:p>
      </dgm:t>
    </dgm:pt>
    <dgm:pt modelId="{55E28A19-B5C2-415C-AE26-8C9E6C348F7E}">
      <dgm:prSet custT="1"/>
      <dgm:spPr/>
      <dgm:t>
        <a:bodyPr/>
        <a:lstStyle/>
        <a:p>
          <a:r>
            <a:rPr lang="en-US" sz="1800" smtClean="0">
              <a:solidFill>
                <a:srgbClr val="1207E9"/>
              </a:solidFill>
              <a:latin typeface="Tahoma" panose="020B0604030504040204" pitchFamily="34" charset="0"/>
              <a:ea typeface="Tahoma" panose="020B0604030504040204" pitchFamily="34" charset="0"/>
              <a:cs typeface="Tahoma" panose="020B0604030504040204" pitchFamily="34" charset="0"/>
            </a:rPr>
            <a:t>Phòng Xét nghiệm </a:t>
          </a:r>
          <a:endParaRPr lang="vi-VN" sz="1800">
            <a:solidFill>
              <a:srgbClr val="1207E9"/>
            </a:solidFill>
            <a:latin typeface="Tahoma" panose="020B0604030504040204" pitchFamily="34" charset="0"/>
            <a:ea typeface="Tahoma" panose="020B0604030504040204" pitchFamily="34" charset="0"/>
            <a:cs typeface="Tahoma" panose="020B0604030504040204" pitchFamily="34" charset="0"/>
          </a:endParaRPr>
        </a:p>
      </dgm:t>
    </dgm:pt>
    <dgm:pt modelId="{F5814335-78EE-4E8F-BBF0-191E2373015D}" type="parTrans" cxnId="{BB575FA3-3519-48AE-8C3F-BE54CABE686A}">
      <dgm:prSet/>
      <dgm:spPr/>
      <dgm:t>
        <a:bodyPr/>
        <a:lstStyle/>
        <a:p>
          <a:endParaRPr lang="en-US" sz="1800">
            <a:solidFill>
              <a:srgbClr val="1207E9"/>
            </a:solidFill>
            <a:latin typeface="Tahoma" panose="020B0604030504040204" pitchFamily="34" charset="0"/>
            <a:ea typeface="Tahoma" panose="020B0604030504040204" pitchFamily="34" charset="0"/>
            <a:cs typeface="Tahoma" panose="020B0604030504040204" pitchFamily="34" charset="0"/>
          </a:endParaRPr>
        </a:p>
      </dgm:t>
    </dgm:pt>
    <dgm:pt modelId="{22F788C6-EE1F-41EF-BC98-912A19E5210C}" type="sibTrans" cxnId="{BB575FA3-3519-48AE-8C3F-BE54CABE686A}">
      <dgm:prSet/>
      <dgm:spPr/>
      <dgm:t>
        <a:bodyPr/>
        <a:lstStyle/>
        <a:p>
          <a:endParaRPr lang="en-US" sz="1800">
            <a:solidFill>
              <a:srgbClr val="1207E9"/>
            </a:solidFill>
            <a:latin typeface="Tahoma" panose="020B0604030504040204" pitchFamily="34" charset="0"/>
            <a:ea typeface="Tahoma" panose="020B0604030504040204" pitchFamily="34" charset="0"/>
            <a:cs typeface="Tahoma" panose="020B0604030504040204" pitchFamily="34" charset="0"/>
          </a:endParaRPr>
        </a:p>
      </dgm:t>
    </dgm:pt>
    <dgm:pt modelId="{B1226A4E-9419-4A64-B499-A5E22A513D56}" type="pres">
      <dgm:prSet presAssocID="{3DC09C79-63F6-46A0-9434-8A416D48E142}" presName="diagram" presStyleCnt="0">
        <dgm:presLayoutVars>
          <dgm:dir/>
          <dgm:resizeHandles val="exact"/>
        </dgm:presLayoutVars>
      </dgm:prSet>
      <dgm:spPr/>
      <dgm:t>
        <a:bodyPr/>
        <a:lstStyle/>
        <a:p>
          <a:endParaRPr lang="en-US"/>
        </a:p>
      </dgm:t>
    </dgm:pt>
    <dgm:pt modelId="{A203BE15-6B44-45EB-82F7-8141E02DB798}" type="pres">
      <dgm:prSet presAssocID="{0B40CE88-FEFB-4CF6-A018-782A3C7B659A}" presName="node" presStyleLbl="node1" presStyleIdx="0" presStyleCnt="5">
        <dgm:presLayoutVars>
          <dgm:bulletEnabled val="1"/>
        </dgm:presLayoutVars>
      </dgm:prSet>
      <dgm:spPr/>
      <dgm:t>
        <a:bodyPr/>
        <a:lstStyle/>
        <a:p>
          <a:endParaRPr lang="en-US"/>
        </a:p>
      </dgm:t>
    </dgm:pt>
    <dgm:pt modelId="{0026C0D7-118D-46E7-957A-C82B0AA925BA}" type="pres">
      <dgm:prSet presAssocID="{E8B62CE3-A821-4E0F-996D-6DDC536FFBD8}" presName="sibTrans" presStyleCnt="0"/>
      <dgm:spPr/>
    </dgm:pt>
    <dgm:pt modelId="{ED05427C-B928-427B-A33C-478758180047}" type="pres">
      <dgm:prSet presAssocID="{450770F9-5633-47A6-81E1-6A8072C0F82B}" presName="node" presStyleLbl="node1" presStyleIdx="1" presStyleCnt="5">
        <dgm:presLayoutVars>
          <dgm:bulletEnabled val="1"/>
        </dgm:presLayoutVars>
      </dgm:prSet>
      <dgm:spPr/>
      <dgm:t>
        <a:bodyPr/>
        <a:lstStyle/>
        <a:p>
          <a:endParaRPr lang="en-US"/>
        </a:p>
      </dgm:t>
    </dgm:pt>
    <dgm:pt modelId="{265AFFE0-82A9-4433-9C13-B693FEA8C318}" type="pres">
      <dgm:prSet presAssocID="{2BBE6040-B33E-46AD-8A98-53FE0BFDF396}" presName="sibTrans" presStyleCnt="0"/>
      <dgm:spPr/>
    </dgm:pt>
    <dgm:pt modelId="{486DEDC3-24DE-4C15-93B0-D3C32DD7BE8F}" type="pres">
      <dgm:prSet presAssocID="{B6596362-FD70-4719-8A57-F93E4A77A13C}" presName="node" presStyleLbl="node1" presStyleIdx="2" presStyleCnt="5">
        <dgm:presLayoutVars>
          <dgm:bulletEnabled val="1"/>
        </dgm:presLayoutVars>
      </dgm:prSet>
      <dgm:spPr/>
      <dgm:t>
        <a:bodyPr/>
        <a:lstStyle/>
        <a:p>
          <a:endParaRPr lang="en-US"/>
        </a:p>
      </dgm:t>
    </dgm:pt>
    <dgm:pt modelId="{EAFC67C3-6B62-4973-8A72-73B385E10426}" type="pres">
      <dgm:prSet presAssocID="{AEC9EDD6-9BA4-495D-B52B-9DC8841647CF}" presName="sibTrans" presStyleCnt="0"/>
      <dgm:spPr/>
    </dgm:pt>
    <dgm:pt modelId="{EF56C4BF-BE7B-4345-8C81-85BCD2D6FD5C}" type="pres">
      <dgm:prSet presAssocID="{89C362B5-671D-4F20-BDB3-141EB0722FC7}" presName="node" presStyleLbl="node1" presStyleIdx="3" presStyleCnt="5">
        <dgm:presLayoutVars>
          <dgm:bulletEnabled val="1"/>
        </dgm:presLayoutVars>
      </dgm:prSet>
      <dgm:spPr/>
      <dgm:t>
        <a:bodyPr/>
        <a:lstStyle/>
        <a:p>
          <a:endParaRPr lang="en-US"/>
        </a:p>
      </dgm:t>
    </dgm:pt>
    <dgm:pt modelId="{D747523B-911F-41FD-B715-D2686C46B900}" type="pres">
      <dgm:prSet presAssocID="{B344CFE5-3DF2-45AA-B83B-938AC92785F2}" presName="sibTrans" presStyleCnt="0"/>
      <dgm:spPr/>
    </dgm:pt>
    <dgm:pt modelId="{F7235A72-AB44-4C89-8C46-65CF52664EB0}" type="pres">
      <dgm:prSet presAssocID="{55E28A19-B5C2-415C-AE26-8C9E6C348F7E}" presName="node" presStyleLbl="node1" presStyleIdx="4" presStyleCnt="5">
        <dgm:presLayoutVars>
          <dgm:bulletEnabled val="1"/>
        </dgm:presLayoutVars>
      </dgm:prSet>
      <dgm:spPr/>
      <dgm:t>
        <a:bodyPr/>
        <a:lstStyle/>
        <a:p>
          <a:endParaRPr lang="en-US"/>
        </a:p>
      </dgm:t>
    </dgm:pt>
  </dgm:ptLst>
  <dgm:cxnLst>
    <dgm:cxn modelId="{71A09D13-4C0C-44C2-96D9-D171974C08AA}" type="presOf" srcId="{0B40CE88-FEFB-4CF6-A018-782A3C7B659A}" destId="{A203BE15-6B44-45EB-82F7-8141E02DB798}" srcOrd="0" destOrd="0" presId="urn:microsoft.com/office/officeart/2005/8/layout/default"/>
    <dgm:cxn modelId="{52181FF0-040A-4A53-950E-C51F7CBA8567}" type="presOf" srcId="{55E28A19-B5C2-415C-AE26-8C9E6C348F7E}" destId="{F7235A72-AB44-4C89-8C46-65CF52664EB0}" srcOrd="0" destOrd="0" presId="urn:microsoft.com/office/officeart/2005/8/layout/default"/>
    <dgm:cxn modelId="{A2461173-8CF1-4916-A81D-D6579F93064F}" type="presOf" srcId="{450770F9-5633-47A6-81E1-6A8072C0F82B}" destId="{ED05427C-B928-427B-A33C-478758180047}" srcOrd="0" destOrd="0" presId="urn:microsoft.com/office/officeart/2005/8/layout/default"/>
    <dgm:cxn modelId="{35ACE67E-BCF4-4791-A0F2-0A251CF39812}" srcId="{3DC09C79-63F6-46A0-9434-8A416D48E142}" destId="{89C362B5-671D-4F20-BDB3-141EB0722FC7}" srcOrd="3" destOrd="0" parTransId="{18A2037B-41FA-47C9-99C6-2AFE7ED4AA87}" sibTransId="{B344CFE5-3DF2-45AA-B83B-938AC92785F2}"/>
    <dgm:cxn modelId="{3B302A53-148B-4377-85FE-FA3FD9197997}" type="presOf" srcId="{B6596362-FD70-4719-8A57-F93E4A77A13C}" destId="{486DEDC3-24DE-4C15-93B0-D3C32DD7BE8F}" srcOrd="0" destOrd="0" presId="urn:microsoft.com/office/officeart/2005/8/layout/default"/>
    <dgm:cxn modelId="{53537D5C-7580-4BAC-BCC3-1371283566B2}" srcId="{3DC09C79-63F6-46A0-9434-8A416D48E142}" destId="{B6596362-FD70-4719-8A57-F93E4A77A13C}" srcOrd="2" destOrd="0" parTransId="{A480C37B-99C5-494E-81EE-65EF16015FAF}" sibTransId="{AEC9EDD6-9BA4-495D-B52B-9DC8841647CF}"/>
    <dgm:cxn modelId="{BB575FA3-3519-48AE-8C3F-BE54CABE686A}" srcId="{3DC09C79-63F6-46A0-9434-8A416D48E142}" destId="{55E28A19-B5C2-415C-AE26-8C9E6C348F7E}" srcOrd="4" destOrd="0" parTransId="{F5814335-78EE-4E8F-BBF0-191E2373015D}" sibTransId="{22F788C6-EE1F-41EF-BC98-912A19E5210C}"/>
    <dgm:cxn modelId="{191FA7B7-A045-462B-B0C3-ABDDB66D172B}" srcId="{3DC09C79-63F6-46A0-9434-8A416D48E142}" destId="{0B40CE88-FEFB-4CF6-A018-782A3C7B659A}" srcOrd="0" destOrd="0" parTransId="{5DA3A396-518D-41F2-AB52-DAD4F3815BA3}" sibTransId="{E8B62CE3-A821-4E0F-996D-6DDC536FFBD8}"/>
    <dgm:cxn modelId="{D55A1730-6904-41AB-AF01-1C01F086DC3A}" type="presOf" srcId="{3DC09C79-63F6-46A0-9434-8A416D48E142}" destId="{B1226A4E-9419-4A64-B499-A5E22A513D56}" srcOrd="0" destOrd="0" presId="urn:microsoft.com/office/officeart/2005/8/layout/default"/>
    <dgm:cxn modelId="{D32B48E8-4B99-4BA1-A5F0-4B3671B363AB}" type="presOf" srcId="{89C362B5-671D-4F20-BDB3-141EB0722FC7}" destId="{EF56C4BF-BE7B-4345-8C81-85BCD2D6FD5C}" srcOrd="0" destOrd="0" presId="urn:microsoft.com/office/officeart/2005/8/layout/default"/>
    <dgm:cxn modelId="{8C96090F-80AE-4024-95C6-B0387D4BB5FD}" srcId="{3DC09C79-63F6-46A0-9434-8A416D48E142}" destId="{450770F9-5633-47A6-81E1-6A8072C0F82B}" srcOrd="1" destOrd="0" parTransId="{5B2A527F-6DD3-4738-9524-BA6D5D9D43BF}" sibTransId="{2BBE6040-B33E-46AD-8A98-53FE0BFDF396}"/>
    <dgm:cxn modelId="{5E2157A7-06AC-4B44-88C9-9E42F399C758}" type="presParOf" srcId="{B1226A4E-9419-4A64-B499-A5E22A513D56}" destId="{A203BE15-6B44-45EB-82F7-8141E02DB798}" srcOrd="0" destOrd="0" presId="urn:microsoft.com/office/officeart/2005/8/layout/default"/>
    <dgm:cxn modelId="{CD88AE35-42C3-4C46-810D-8B6867086D86}" type="presParOf" srcId="{B1226A4E-9419-4A64-B499-A5E22A513D56}" destId="{0026C0D7-118D-46E7-957A-C82B0AA925BA}" srcOrd="1" destOrd="0" presId="urn:microsoft.com/office/officeart/2005/8/layout/default"/>
    <dgm:cxn modelId="{DF7CCAC9-AB25-4980-975A-37F85A605207}" type="presParOf" srcId="{B1226A4E-9419-4A64-B499-A5E22A513D56}" destId="{ED05427C-B928-427B-A33C-478758180047}" srcOrd="2" destOrd="0" presId="urn:microsoft.com/office/officeart/2005/8/layout/default"/>
    <dgm:cxn modelId="{113D5F93-B85B-4341-9997-EAD1F0E36DA0}" type="presParOf" srcId="{B1226A4E-9419-4A64-B499-A5E22A513D56}" destId="{265AFFE0-82A9-4433-9C13-B693FEA8C318}" srcOrd="3" destOrd="0" presId="urn:microsoft.com/office/officeart/2005/8/layout/default"/>
    <dgm:cxn modelId="{127D9D32-5755-46D0-B8CC-D7313A182357}" type="presParOf" srcId="{B1226A4E-9419-4A64-B499-A5E22A513D56}" destId="{486DEDC3-24DE-4C15-93B0-D3C32DD7BE8F}" srcOrd="4" destOrd="0" presId="urn:microsoft.com/office/officeart/2005/8/layout/default"/>
    <dgm:cxn modelId="{A95104CA-F66A-4E36-AAF9-36D4BAD9F6C9}" type="presParOf" srcId="{B1226A4E-9419-4A64-B499-A5E22A513D56}" destId="{EAFC67C3-6B62-4973-8A72-73B385E10426}" srcOrd="5" destOrd="0" presId="urn:microsoft.com/office/officeart/2005/8/layout/default"/>
    <dgm:cxn modelId="{D62F24E2-32A9-46CC-B050-B38E8A34F58C}" type="presParOf" srcId="{B1226A4E-9419-4A64-B499-A5E22A513D56}" destId="{EF56C4BF-BE7B-4345-8C81-85BCD2D6FD5C}" srcOrd="6" destOrd="0" presId="urn:microsoft.com/office/officeart/2005/8/layout/default"/>
    <dgm:cxn modelId="{9AB6C406-4FF5-4CC8-A023-16E154F1C717}" type="presParOf" srcId="{B1226A4E-9419-4A64-B499-A5E22A513D56}" destId="{D747523B-911F-41FD-B715-D2686C46B900}" srcOrd="7" destOrd="0" presId="urn:microsoft.com/office/officeart/2005/8/layout/default"/>
    <dgm:cxn modelId="{1EF3BDDC-1F4D-478B-A0D2-FAE65E9CF48C}" type="presParOf" srcId="{B1226A4E-9419-4A64-B499-A5E22A513D56}" destId="{F7235A72-AB44-4C89-8C46-65CF52664EB0}" srcOrd="8"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604577-FFAE-42F0-ADD8-E1789B7EED16}">
      <dsp:nvSpPr>
        <dsp:cNvPr id="0" name=""/>
        <dsp:cNvSpPr/>
      </dsp:nvSpPr>
      <dsp:spPr>
        <a:xfrm>
          <a:off x="0" y="385748"/>
          <a:ext cx="2360558" cy="529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704162D0-917F-4E16-A6AB-7524A68A972F}">
      <dsp:nvSpPr>
        <dsp:cNvPr id="0" name=""/>
        <dsp:cNvSpPr/>
      </dsp:nvSpPr>
      <dsp:spPr>
        <a:xfrm>
          <a:off x="118027" y="75788"/>
          <a:ext cx="1652390" cy="61992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2456" tIns="0" rIns="62456" bIns="0" numCol="1" spcCol="1270" anchor="ctr" anchorCtr="0">
          <a:noAutofit/>
        </a:bodyPr>
        <a:lstStyle/>
        <a:p>
          <a:pPr lvl="0" algn="l" defTabSz="800100" rtl="0">
            <a:lnSpc>
              <a:spcPct val="90000"/>
            </a:lnSpc>
            <a:spcBef>
              <a:spcPct val="0"/>
            </a:spcBef>
            <a:spcAft>
              <a:spcPct val="35000"/>
            </a:spcAft>
          </a:pPr>
          <a:r>
            <a:rPr lang="en-US" sz="1800" kern="1200" smtClean="0">
              <a:solidFill>
                <a:srgbClr val="1207E9"/>
              </a:solidFill>
              <a:latin typeface="Tahoma" panose="020B0604030504040204" pitchFamily="34" charset="0"/>
              <a:ea typeface="Tahoma" panose="020B0604030504040204" pitchFamily="34" charset="0"/>
              <a:cs typeface="Tahoma" panose="020B0604030504040204" pitchFamily="34" charset="0"/>
            </a:rPr>
            <a:t>Địa bàn rộng</a:t>
          </a:r>
          <a:endParaRPr lang="en-US" sz="1800" kern="1200">
            <a:solidFill>
              <a:srgbClr val="1207E9"/>
            </a:solidFill>
            <a:latin typeface="Tahoma" panose="020B0604030504040204" pitchFamily="34" charset="0"/>
            <a:ea typeface="Tahoma" panose="020B0604030504040204" pitchFamily="34" charset="0"/>
            <a:cs typeface="Tahoma" panose="020B0604030504040204" pitchFamily="34" charset="0"/>
          </a:endParaRPr>
        </a:p>
      </dsp:txBody>
      <dsp:txXfrm>
        <a:off x="148289" y="106050"/>
        <a:ext cx="1591866" cy="559396"/>
      </dsp:txXfrm>
    </dsp:sp>
    <dsp:sp modelId="{A9A5EAFB-DDDC-4BB5-858B-523F4E2E2B8D}">
      <dsp:nvSpPr>
        <dsp:cNvPr id="0" name=""/>
        <dsp:cNvSpPr/>
      </dsp:nvSpPr>
      <dsp:spPr>
        <a:xfrm>
          <a:off x="0" y="1356967"/>
          <a:ext cx="2360558" cy="529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F55AD65-E715-44BE-A97C-DC4EBE77F792}">
      <dsp:nvSpPr>
        <dsp:cNvPr id="0" name=""/>
        <dsp:cNvSpPr/>
      </dsp:nvSpPr>
      <dsp:spPr>
        <a:xfrm>
          <a:off x="118027" y="1028348"/>
          <a:ext cx="1652390" cy="61992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2456" tIns="0" rIns="62456" bIns="0" numCol="1" spcCol="1270" anchor="ctr" anchorCtr="0">
          <a:noAutofit/>
        </a:bodyPr>
        <a:lstStyle/>
        <a:p>
          <a:pPr lvl="0" algn="l" defTabSz="800100" rtl="0">
            <a:lnSpc>
              <a:spcPct val="90000"/>
            </a:lnSpc>
            <a:spcBef>
              <a:spcPct val="0"/>
            </a:spcBef>
            <a:spcAft>
              <a:spcPct val="35000"/>
            </a:spcAft>
          </a:pPr>
          <a:r>
            <a:rPr lang="vi-VN" sz="1800" kern="1200" smtClean="0">
              <a:solidFill>
                <a:srgbClr val="1207E9"/>
              </a:solidFill>
              <a:latin typeface="Tahoma" panose="020B0604030504040204" pitchFamily="34" charset="0"/>
              <a:ea typeface="Tahoma" panose="020B0604030504040204" pitchFamily="34" charset="0"/>
              <a:cs typeface="Tahoma" panose="020B0604030504040204" pitchFamily="34" charset="0"/>
            </a:rPr>
            <a:t>Dân số đông</a:t>
          </a:r>
          <a:endParaRPr lang="vi-VN" sz="1800" kern="1200">
            <a:solidFill>
              <a:srgbClr val="1207E9"/>
            </a:solidFill>
            <a:latin typeface="Tahoma" panose="020B0604030504040204" pitchFamily="34" charset="0"/>
            <a:ea typeface="Tahoma" panose="020B0604030504040204" pitchFamily="34" charset="0"/>
            <a:cs typeface="Tahoma" panose="020B0604030504040204" pitchFamily="34" charset="0"/>
          </a:endParaRPr>
        </a:p>
      </dsp:txBody>
      <dsp:txXfrm>
        <a:off x="148289" y="1058610"/>
        <a:ext cx="1591866" cy="559396"/>
      </dsp:txXfrm>
    </dsp:sp>
    <dsp:sp modelId="{A987A684-DE3A-424C-AE03-910A435FDBB2}">
      <dsp:nvSpPr>
        <dsp:cNvPr id="0" name=""/>
        <dsp:cNvSpPr/>
      </dsp:nvSpPr>
      <dsp:spPr>
        <a:xfrm>
          <a:off x="0" y="2290868"/>
          <a:ext cx="2360558" cy="529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FFCC643-EEBC-4407-887A-0C3448BFA367}">
      <dsp:nvSpPr>
        <dsp:cNvPr id="0" name=""/>
        <dsp:cNvSpPr/>
      </dsp:nvSpPr>
      <dsp:spPr>
        <a:xfrm>
          <a:off x="118027" y="1980908"/>
          <a:ext cx="1652390" cy="61992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2456" tIns="0" rIns="62456" bIns="0" numCol="1" spcCol="1270" anchor="ctr" anchorCtr="0">
          <a:noAutofit/>
        </a:bodyPr>
        <a:lstStyle/>
        <a:p>
          <a:pPr lvl="0" algn="l" defTabSz="800100" rtl="0">
            <a:lnSpc>
              <a:spcPct val="90000"/>
            </a:lnSpc>
            <a:spcBef>
              <a:spcPct val="0"/>
            </a:spcBef>
            <a:spcAft>
              <a:spcPct val="35000"/>
            </a:spcAft>
          </a:pPr>
          <a:r>
            <a:rPr lang="en-US" sz="1800" kern="1200" smtClean="0">
              <a:solidFill>
                <a:srgbClr val="1207E9"/>
              </a:solidFill>
              <a:latin typeface="Tahoma" panose="020B0604030504040204" pitchFamily="34" charset="0"/>
              <a:ea typeface="Tahoma" panose="020B0604030504040204" pitchFamily="34" charset="0"/>
              <a:cs typeface="Tahoma" panose="020B0604030504040204" pitchFamily="34" charset="0"/>
            </a:rPr>
            <a:t>VLB không có CSYT lớn</a:t>
          </a:r>
          <a:endParaRPr lang="en-US" sz="1800" kern="1200">
            <a:solidFill>
              <a:srgbClr val="1207E9"/>
            </a:solidFill>
            <a:latin typeface="Tahoma" panose="020B0604030504040204" pitchFamily="34" charset="0"/>
            <a:ea typeface="Tahoma" panose="020B0604030504040204" pitchFamily="34" charset="0"/>
            <a:cs typeface="Tahoma" panose="020B0604030504040204" pitchFamily="34" charset="0"/>
          </a:endParaRPr>
        </a:p>
      </dsp:txBody>
      <dsp:txXfrm>
        <a:off x="148289" y="2011170"/>
        <a:ext cx="1591866" cy="559396"/>
      </dsp:txXfrm>
    </dsp:sp>
    <dsp:sp modelId="{9280B925-0724-4CA6-8B15-885B600F7DA2}">
      <dsp:nvSpPr>
        <dsp:cNvPr id="0" name=""/>
        <dsp:cNvSpPr/>
      </dsp:nvSpPr>
      <dsp:spPr>
        <a:xfrm>
          <a:off x="0" y="3243428"/>
          <a:ext cx="2360558" cy="5292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B8FF5C96-B0BA-4DB2-9443-68449DE037F4}">
      <dsp:nvSpPr>
        <dsp:cNvPr id="0" name=""/>
        <dsp:cNvSpPr/>
      </dsp:nvSpPr>
      <dsp:spPr>
        <a:xfrm>
          <a:off x="118027" y="2933468"/>
          <a:ext cx="1652390" cy="619920"/>
        </a:xfrm>
        <a:prstGeom prst="round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2456" tIns="0" rIns="62456" bIns="0" numCol="1" spcCol="1270" anchor="ctr" anchorCtr="0">
          <a:noAutofit/>
        </a:bodyPr>
        <a:lstStyle/>
        <a:p>
          <a:pPr lvl="0" algn="l" defTabSz="800100" rtl="0">
            <a:lnSpc>
              <a:spcPct val="90000"/>
            </a:lnSpc>
            <a:spcBef>
              <a:spcPct val="0"/>
            </a:spcBef>
            <a:spcAft>
              <a:spcPct val="35000"/>
            </a:spcAft>
          </a:pPr>
          <a:r>
            <a:rPr lang="en-US" sz="1800" kern="1200" smtClean="0">
              <a:solidFill>
                <a:srgbClr val="1207E9"/>
              </a:solidFill>
              <a:latin typeface="Tahoma" panose="020B0604030504040204" pitchFamily="34" charset="0"/>
              <a:ea typeface="Tahoma" panose="020B0604030504040204" pitchFamily="34" charset="0"/>
              <a:cs typeface="Tahoma" panose="020B0604030504040204" pitchFamily="34" charset="0"/>
            </a:rPr>
            <a:t>Xa BV</a:t>
          </a:r>
          <a:endParaRPr lang="en-US" sz="1800" kern="1200">
            <a:solidFill>
              <a:srgbClr val="1207E9"/>
            </a:solidFill>
            <a:latin typeface="Tahoma" panose="020B0604030504040204" pitchFamily="34" charset="0"/>
            <a:ea typeface="Tahoma" panose="020B0604030504040204" pitchFamily="34" charset="0"/>
            <a:cs typeface="Tahoma" panose="020B0604030504040204" pitchFamily="34" charset="0"/>
          </a:endParaRPr>
        </a:p>
      </dsp:txBody>
      <dsp:txXfrm>
        <a:off x="148289" y="2963730"/>
        <a:ext cx="1591866" cy="5593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800D38-1256-4210-85EA-AD03715FB5C8}">
      <dsp:nvSpPr>
        <dsp:cNvPr id="0" name=""/>
        <dsp:cNvSpPr/>
      </dsp:nvSpPr>
      <dsp:spPr>
        <a:xfrm rot="5400000">
          <a:off x="1623286" y="-206650"/>
          <a:ext cx="1064897" cy="1505461"/>
        </a:xfrm>
        <a:prstGeom prst="hexagon">
          <a:avLst>
            <a:gd name="adj" fmla="val 25000"/>
            <a:gd name="vf" fmla="val 11547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smtClean="0">
              <a:solidFill>
                <a:srgbClr val="1207E9"/>
              </a:solidFill>
              <a:latin typeface="Tahoma" panose="020B0604030504040204" pitchFamily="34" charset="0"/>
              <a:ea typeface="Tahoma" panose="020B0604030504040204" pitchFamily="34" charset="0"/>
              <a:cs typeface="Tahoma" panose="020B0604030504040204" pitchFamily="34" charset="0"/>
            </a:rPr>
            <a:t>Bệnh lý tim mạch</a:t>
          </a:r>
          <a:endParaRPr lang="en-US" sz="1600" kern="1200">
            <a:solidFill>
              <a:srgbClr val="1207E9"/>
            </a:solidFill>
            <a:latin typeface="Tahoma" panose="020B0604030504040204" pitchFamily="34" charset="0"/>
            <a:ea typeface="Tahoma" panose="020B0604030504040204" pitchFamily="34" charset="0"/>
            <a:cs typeface="Tahoma" panose="020B0604030504040204" pitchFamily="34" charset="0"/>
          </a:endParaRPr>
        </a:p>
      </dsp:txBody>
      <dsp:txXfrm rot="-5400000">
        <a:off x="1653914" y="191115"/>
        <a:ext cx="1003641" cy="709931"/>
      </dsp:txXfrm>
    </dsp:sp>
    <dsp:sp modelId="{F944A3C3-24E5-4455-93D1-388BED4A12B2}">
      <dsp:nvSpPr>
        <dsp:cNvPr id="0" name=""/>
        <dsp:cNvSpPr/>
      </dsp:nvSpPr>
      <dsp:spPr>
        <a:xfrm>
          <a:off x="2647078" y="226611"/>
          <a:ext cx="1188425" cy="638938"/>
        </a:xfrm>
        <a:prstGeom prst="rect">
          <a:avLst/>
        </a:prstGeom>
        <a:noFill/>
        <a:ln>
          <a:noFill/>
        </a:ln>
        <a:effectLst/>
      </dsp:spPr>
      <dsp:style>
        <a:lnRef idx="0">
          <a:scrgbClr r="0" g="0" b="0"/>
        </a:lnRef>
        <a:fillRef idx="0">
          <a:scrgbClr r="0" g="0" b="0"/>
        </a:fillRef>
        <a:effectRef idx="0">
          <a:scrgbClr r="0" g="0" b="0"/>
        </a:effectRef>
        <a:fontRef idx="minor"/>
      </dsp:style>
    </dsp:sp>
    <dsp:sp modelId="{29C1194A-EF6E-4A0B-AFFA-28BF6827FFE9}">
      <dsp:nvSpPr>
        <dsp:cNvPr id="0" name=""/>
        <dsp:cNvSpPr/>
      </dsp:nvSpPr>
      <dsp:spPr>
        <a:xfrm rot="5400000">
          <a:off x="622708" y="82849"/>
          <a:ext cx="1064897" cy="926460"/>
        </a:xfrm>
        <a:prstGeom prst="hexagon">
          <a:avLst>
            <a:gd name="adj" fmla="val 25000"/>
            <a:gd name="vf" fmla="val 11547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solidFill>
              <a:srgbClr val="1207E9"/>
            </a:solidFill>
            <a:latin typeface="Tahoma" panose="020B0604030504040204" pitchFamily="34" charset="0"/>
            <a:ea typeface="Tahoma" panose="020B0604030504040204" pitchFamily="34" charset="0"/>
            <a:cs typeface="Tahoma" panose="020B0604030504040204" pitchFamily="34" charset="0"/>
          </a:endParaRPr>
        </a:p>
      </dsp:txBody>
      <dsp:txXfrm rot="-5400000">
        <a:off x="836299" y="179577"/>
        <a:ext cx="637714" cy="733005"/>
      </dsp:txXfrm>
    </dsp:sp>
    <dsp:sp modelId="{ADFDE22A-2704-4E44-A3BF-06949362B656}">
      <dsp:nvSpPr>
        <dsp:cNvPr id="0" name=""/>
        <dsp:cNvSpPr/>
      </dsp:nvSpPr>
      <dsp:spPr>
        <a:xfrm rot="5400000">
          <a:off x="1121080" y="761086"/>
          <a:ext cx="1064897" cy="1377758"/>
        </a:xfrm>
        <a:prstGeom prst="hexagon">
          <a:avLst>
            <a:gd name="adj" fmla="val 25000"/>
            <a:gd name="vf" fmla="val 11547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vi-VN" sz="1600" kern="1200" smtClean="0">
              <a:solidFill>
                <a:srgbClr val="1207E9"/>
              </a:solidFill>
              <a:latin typeface="Tahoma" panose="020B0604030504040204" pitchFamily="34" charset="0"/>
              <a:ea typeface="Tahoma" panose="020B0604030504040204" pitchFamily="34" charset="0"/>
              <a:cs typeface="Tahoma" panose="020B0604030504040204" pitchFamily="34" charset="0"/>
            </a:rPr>
            <a:t>Đái tháo đường</a:t>
          </a:r>
          <a:endParaRPr lang="vi-VN" sz="1600" kern="1200">
            <a:solidFill>
              <a:srgbClr val="1207E9"/>
            </a:solidFill>
            <a:latin typeface="Tahoma" panose="020B0604030504040204" pitchFamily="34" charset="0"/>
            <a:ea typeface="Tahoma" panose="020B0604030504040204" pitchFamily="34" charset="0"/>
            <a:cs typeface="Tahoma" panose="020B0604030504040204" pitchFamily="34" charset="0"/>
          </a:endParaRPr>
        </a:p>
      </dsp:txBody>
      <dsp:txXfrm rot="-5400000">
        <a:off x="1194276" y="1094999"/>
        <a:ext cx="918506" cy="709931"/>
      </dsp:txXfrm>
    </dsp:sp>
    <dsp:sp modelId="{8EE71932-7006-45B4-9374-3C3AFDC5C624}">
      <dsp:nvSpPr>
        <dsp:cNvPr id="0" name=""/>
        <dsp:cNvSpPr/>
      </dsp:nvSpPr>
      <dsp:spPr>
        <a:xfrm>
          <a:off x="1873" y="1130495"/>
          <a:ext cx="1150089" cy="638938"/>
        </a:xfrm>
        <a:prstGeom prst="rect">
          <a:avLst/>
        </a:prstGeom>
        <a:noFill/>
        <a:ln>
          <a:noFill/>
        </a:ln>
        <a:effectLst/>
      </dsp:spPr>
      <dsp:style>
        <a:lnRef idx="0">
          <a:scrgbClr r="0" g="0" b="0"/>
        </a:lnRef>
        <a:fillRef idx="0">
          <a:scrgbClr r="0" g="0" b="0"/>
        </a:fillRef>
        <a:effectRef idx="0">
          <a:scrgbClr r="0" g="0" b="0"/>
        </a:effectRef>
        <a:fontRef idx="minor"/>
      </dsp:style>
    </dsp:sp>
    <dsp:sp modelId="{2263D02F-9763-4E86-83C8-A22A1BF67E95}">
      <dsp:nvSpPr>
        <dsp:cNvPr id="0" name=""/>
        <dsp:cNvSpPr/>
      </dsp:nvSpPr>
      <dsp:spPr>
        <a:xfrm rot="5400000">
          <a:off x="2121658" y="986734"/>
          <a:ext cx="1064897" cy="926460"/>
        </a:xfrm>
        <a:prstGeom prst="hexagon">
          <a:avLst>
            <a:gd name="adj" fmla="val 25000"/>
            <a:gd name="vf" fmla="val 11547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solidFill>
              <a:srgbClr val="1207E9"/>
            </a:solidFill>
            <a:latin typeface="Tahoma" panose="020B0604030504040204" pitchFamily="34" charset="0"/>
            <a:ea typeface="Tahoma" panose="020B0604030504040204" pitchFamily="34" charset="0"/>
            <a:cs typeface="Tahoma" panose="020B0604030504040204" pitchFamily="34" charset="0"/>
          </a:endParaRPr>
        </a:p>
      </dsp:txBody>
      <dsp:txXfrm rot="-5400000">
        <a:off x="2335249" y="1083462"/>
        <a:ext cx="637714" cy="733005"/>
      </dsp:txXfrm>
    </dsp:sp>
    <dsp:sp modelId="{021025F4-5636-4C79-8944-08A7226EC6E1}">
      <dsp:nvSpPr>
        <dsp:cNvPr id="0" name=""/>
        <dsp:cNvSpPr/>
      </dsp:nvSpPr>
      <dsp:spPr>
        <a:xfrm rot="5400000">
          <a:off x="1623286" y="1557575"/>
          <a:ext cx="1064897" cy="1592548"/>
        </a:xfrm>
        <a:prstGeom prst="hexagon">
          <a:avLst>
            <a:gd name="adj" fmla="val 25000"/>
            <a:gd name="vf" fmla="val 115470"/>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vi-VN" sz="1600" kern="1200" smtClean="0">
              <a:solidFill>
                <a:srgbClr val="1207E9"/>
              </a:solidFill>
              <a:latin typeface="Tahoma" panose="020B0604030504040204" pitchFamily="34" charset="0"/>
              <a:ea typeface="Tahoma" panose="020B0604030504040204" pitchFamily="34" charset="0"/>
              <a:cs typeface="Tahoma" panose="020B0604030504040204" pitchFamily="34" charset="0"/>
            </a:rPr>
            <a:t>Vết thương</a:t>
          </a:r>
          <a:endParaRPr lang="vi-VN" sz="1600" kern="1200">
            <a:solidFill>
              <a:srgbClr val="1207E9"/>
            </a:solidFill>
            <a:latin typeface="Tahoma" panose="020B0604030504040204" pitchFamily="34" charset="0"/>
            <a:ea typeface="Tahoma" panose="020B0604030504040204" pitchFamily="34" charset="0"/>
            <a:cs typeface="Tahoma" panose="020B0604030504040204" pitchFamily="34" charset="0"/>
          </a:endParaRPr>
        </a:p>
      </dsp:txBody>
      <dsp:txXfrm rot="-5400000">
        <a:off x="1624886" y="1998883"/>
        <a:ext cx="1061698" cy="709931"/>
      </dsp:txXfrm>
    </dsp:sp>
    <dsp:sp modelId="{36A711A5-41E7-477B-9D9A-9F99EE34D011}">
      <dsp:nvSpPr>
        <dsp:cNvPr id="0" name=""/>
        <dsp:cNvSpPr/>
      </dsp:nvSpPr>
      <dsp:spPr>
        <a:xfrm>
          <a:off x="2647078" y="2034380"/>
          <a:ext cx="1188425" cy="638938"/>
        </a:xfrm>
        <a:prstGeom prst="rect">
          <a:avLst/>
        </a:prstGeom>
        <a:noFill/>
        <a:ln>
          <a:noFill/>
        </a:ln>
        <a:effectLst/>
      </dsp:spPr>
      <dsp:style>
        <a:lnRef idx="0">
          <a:scrgbClr r="0" g="0" b="0"/>
        </a:lnRef>
        <a:fillRef idx="0">
          <a:scrgbClr r="0" g="0" b="0"/>
        </a:fillRef>
        <a:effectRef idx="0">
          <a:scrgbClr r="0" g="0" b="0"/>
        </a:effectRef>
        <a:fontRef idx="minor"/>
      </dsp:style>
    </dsp:sp>
    <dsp:sp modelId="{7FC864AA-65B5-4DB5-AFBA-33156E39123D}">
      <dsp:nvSpPr>
        <dsp:cNvPr id="0" name=""/>
        <dsp:cNvSpPr/>
      </dsp:nvSpPr>
      <dsp:spPr>
        <a:xfrm rot="5400000">
          <a:off x="622708" y="1890619"/>
          <a:ext cx="1064897" cy="926460"/>
        </a:xfrm>
        <a:prstGeom prst="hexagon">
          <a:avLst>
            <a:gd name="adj" fmla="val 25000"/>
            <a:gd name="vf" fmla="val 11547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solidFill>
              <a:srgbClr val="1207E9"/>
            </a:solidFill>
            <a:latin typeface="Tahoma" panose="020B0604030504040204" pitchFamily="34" charset="0"/>
            <a:ea typeface="Tahoma" panose="020B0604030504040204" pitchFamily="34" charset="0"/>
            <a:cs typeface="Tahoma" panose="020B0604030504040204" pitchFamily="34" charset="0"/>
          </a:endParaRPr>
        </a:p>
      </dsp:txBody>
      <dsp:txXfrm rot="-5400000">
        <a:off x="836299" y="1987347"/>
        <a:ext cx="637714" cy="733005"/>
      </dsp:txXfrm>
    </dsp:sp>
    <dsp:sp modelId="{94B23FEC-CD3C-4EFE-9B5A-86CDAA28E9AF}">
      <dsp:nvSpPr>
        <dsp:cNvPr id="0" name=""/>
        <dsp:cNvSpPr/>
      </dsp:nvSpPr>
      <dsp:spPr>
        <a:xfrm rot="5400000">
          <a:off x="1121080" y="2466157"/>
          <a:ext cx="1064897" cy="1583154"/>
        </a:xfrm>
        <a:prstGeom prst="hexagon">
          <a:avLst>
            <a:gd name="adj" fmla="val 25000"/>
            <a:gd name="vf" fmla="val 11547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smtClean="0">
              <a:solidFill>
                <a:srgbClr val="1207E9"/>
              </a:solidFill>
              <a:latin typeface="Tahoma" panose="020B0604030504040204" pitchFamily="34" charset="0"/>
              <a:ea typeface="Tahoma" panose="020B0604030504040204" pitchFamily="34" charset="0"/>
              <a:cs typeface="Tahoma" panose="020B0604030504040204" pitchFamily="34" charset="0"/>
            </a:rPr>
            <a:t>YHCT PHCN</a:t>
          </a:r>
          <a:endParaRPr lang="en-US" sz="1600" kern="1200">
            <a:solidFill>
              <a:srgbClr val="1207E9"/>
            </a:solidFill>
            <a:latin typeface="Tahoma" panose="020B0604030504040204" pitchFamily="34" charset="0"/>
            <a:ea typeface="Tahoma" panose="020B0604030504040204" pitchFamily="34" charset="0"/>
            <a:cs typeface="Tahoma" panose="020B0604030504040204" pitchFamily="34" charset="0"/>
          </a:endParaRPr>
        </a:p>
      </dsp:txBody>
      <dsp:txXfrm rot="-5400000">
        <a:off x="1125811" y="2902768"/>
        <a:ext cx="1055436" cy="709931"/>
      </dsp:txXfrm>
    </dsp:sp>
    <dsp:sp modelId="{55C22D10-1018-467B-A1CB-7F58FA9B42C7}">
      <dsp:nvSpPr>
        <dsp:cNvPr id="0" name=""/>
        <dsp:cNvSpPr/>
      </dsp:nvSpPr>
      <dsp:spPr>
        <a:xfrm>
          <a:off x="1873" y="2938265"/>
          <a:ext cx="1150089" cy="638938"/>
        </a:xfrm>
        <a:prstGeom prst="rect">
          <a:avLst/>
        </a:prstGeom>
        <a:noFill/>
        <a:ln>
          <a:noFill/>
        </a:ln>
        <a:effectLst/>
      </dsp:spPr>
      <dsp:style>
        <a:lnRef idx="0">
          <a:scrgbClr r="0" g="0" b="0"/>
        </a:lnRef>
        <a:fillRef idx="0">
          <a:scrgbClr r="0" g="0" b="0"/>
        </a:fillRef>
        <a:effectRef idx="0">
          <a:scrgbClr r="0" g="0" b="0"/>
        </a:effectRef>
        <a:fontRef idx="minor"/>
      </dsp:style>
    </dsp:sp>
    <dsp:sp modelId="{1E5539C0-3628-41E8-8BF0-BFD81E40F2AF}">
      <dsp:nvSpPr>
        <dsp:cNvPr id="0" name=""/>
        <dsp:cNvSpPr/>
      </dsp:nvSpPr>
      <dsp:spPr>
        <a:xfrm rot="5400000">
          <a:off x="2121658" y="2794504"/>
          <a:ext cx="1064897" cy="926460"/>
        </a:xfrm>
        <a:prstGeom prst="hexagon">
          <a:avLst>
            <a:gd name="adj" fmla="val 25000"/>
            <a:gd name="vf" fmla="val 11547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solidFill>
              <a:srgbClr val="1207E9"/>
            </a:solidFill>
            <a:latin typeface="Tahoma" panose="020B0604030504040204" pitchFamily="34" charset="0"/>
            <a:ea typeface="Tahoma" panose="020B0604030504040204" pitchFamily="34" charset="0"/>
            <a:cs typeface="Tahoma" panose="020B0604030504040204" pitchFamily="34" charset="0"/>
          </a:endParaRPr>
        </a:p>
      </dsp:txBody>
      <dsp:txXfrm rot="-5400000">
        <a:off x="2335249" y="2891232"/>
        <a:ext cx="637714" cy="733005"/>
      </dsp:txXfrm>
    </dsp:sp>
    <dsp:sp modelId="{404A271B-8323-4CDA-B7E1-217B0995A52C}">
      <dsp:nvSpPr>
        <dsp:cNvPr id="0" name=""/>
        <dsp:cNvSpPr/>
      </dsp:nvSpPr>
      <dsp:spPr>
        <a:xfrm rot="5400000">
          <a:off x="1623286" y="3350832"/>
          <a:ext cx="1064897" cy="1621574"/>
        </a:xfrm>
        <a:prstGeom prst="hexagon">
          <a:avLst>
            <a:gd name="adj" fmla="val 25000"/>
            <a:gd name="vf" fmla="val 115470"/>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smtClean="0">
              <a:solidFill>
                <a:srgbClr val="1207E9"/>
              </a:solidFill>
              <a:latin typeface="Tahoma" panose="020B0604030504040204" pitchFamily="34" charset="0"/>
              <a:ea typeface="Tahoma" panose="020B0604030504040204" pitchFamily="34" charset="0"/>
              <a:cs typeface="Tahoma" panose="020B0604030504040204" pitchFamily="34" charset="0"/>
            </a:rPr>
            <a:t>Xét nghiệm</a:t>
          </a:r>
          <a:endParaRPr lang="en-US" sz="1600" kern="1200">
            <a:solidFill>
              <a:srgbClr val="1207E9"/>
            </a:solidFill>
            <a:latin typeface="Tahoma" panose="020B0604030504040204" pitchFamily="34" charset="0"/>
            <a:ea typeface="Tahoma" panose="020B0604030504040204" pitchFamily="34" charset="0"/>
            <a:cs typeface="Tahoma" panose="020B0604030504040204" pitchFamily="34" charset="0"/>
          </a:endParaRPr>
        </a:p>
      </dsp:txBody>
      <dsp:txXfrm rot="-5400000">
        <a:off x="1615210" y="3806653"/>
        <a:ext cx="1081050" cy="709931"/>
      </dsp:txXfrm>
    </dsp:sp>
    <dsp:sp modelId="{B4EFDA1E-3ABD-413C-9BBF-AE09609A332E}">
      <dsp:nvSpPr>
        <dsp:cNvPr id="0" name=""/>
        <dsp:cNvSpPr/>
      </dsp:nvSpPr>
      <dsp:spPr>
        <a:xfrm>
          <a:off x="2647078" y="3842150"/>
          <a:ext cx="1188425" cy="638938"/>
        </a:xfrm>
        <a:prstGeom prst="rect">
          <a:avLst/>
        </a:prstGeom>
        <a:noFill/>
        <a:ln>
          <a:noFill/>
        </a:ln>
        <a:effectLst/>
      </dsp:spPr>
      <dsp:style>
        <a:lnRef idx="0">
          <a:scrgbClr r="0" g="0" b="0"/>
        </a:lnRef>
        <a:fillRef idx="0">
          <a:scrgbClr r="0" g="0" b="0"/>
        </a:fillRef>
        <a:effectRef idx="0">
          <a:scrgbClr r="0" g="0" b="0"/>
        </a:effectRef>
        <a:fontRef idx="minor"/>
      </dsp:style>
    </dsp:sp>
    <dsp:sp modelId="{7F0A8574-DABF-40CF-A73A-656F218CE511}">
      <dsp:nvSpPr>
        <dsp:cNvPr id="0" name=""/>
        <dsp:cNvSpPr/>
      </dsp:nvSpPr>
      <dsp:spPr>
        <a:xfrm rot="5400000">
          <a:off x="622708" y="3698389"/>
          <a:ext cx="1064897" cy="926460"/>
        </a:xfrm>
        <a:prstGeom prst="hexagon">
          <a:avLst>
            <a:gd name="adj" fmla="val 25000"/>
            <a:gd name="vf" fmla="val 115470"/>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solidFill>
              <a:srgbClr val="1207E9"/>
            </a:solidFill>
            <a:latin typeface="Tahoma" panose="020B0604030504040204" pitchFamily="34" charset="0"/>
            <a:ea typeface="Tahoma" panose="020B0604030504040204" pitchFamily="34" charset="0"/>
            <a:cs typeface="Tahoma" panose="020B0604030504040204" pitchFamily="34" charset="0"/>
          </a:endParaRPr>
        </a:p>
      </dsp:txBody>
      <dsp:txXfrm rot="-5400000">
        <a:off x="836299" y="3795117"/>
        <a:ext cx="637714" cy="733005"/>
      </dsp:txXfrm>
    </dsp:sp>
    <dsp:sp modelId="{73E22916-5551-4EB1-9B8E-A2D4FFF623B8}">
      <dsp:nvSpPr>
        <dsp:cNvPr id="0" name=""/>
        <dsp:cNvSpPr/>
      </dsp:nvSpPr>
      <dsp:spPr>
        <a:xfrm rot="5400000">
          <a:off x="1121080" y="4361010"/>
          <a:ext cx="1064897" cy="1408989"/>
        </a:xfrm>
        <a:prstGeom prst="hexagon">
          <a:avLst>
            <a:gd name="adj" fmla="val 25000"/>
            <a:gd name="vf" fmla="val 11547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smtClean="0">
              <a:solidFill>
                <a:srgbClr val="1207E9"/>
              </a:solidFill>
              <a:latin typeface="Tahoma" panose="020B0604030504040204" pitchFamily="34" charset="0"/>
              <a:ea typeface="Tahoma" panose="020B0604030504040204" pitchFamily="34" charset="0"/>
              <a:cs typeface="Tahoma" panose="020B0604030504040204" pitchFamily="34" charset="0"/>
            </a:rPr>
            <a:t>CĐHA</a:t>
          </a:r>
          <a:endParaRPr lang="en-US" sz="1600" kern="1200">
            <a:solidFill>
              <a:srgbClr val="1207E9"/>
            </a:solidFill>
            <a:latin typeface="Tahoma" panose="020B0604030504040204" pitchFamily="34" charset="0"/>
            <a:ea typeface="Tahoma" panose="020B0604030504040204" pitchFamily="34" charset="0"/>
            <a:cs typeface="Tahoma" panose="020B0604030504040204" pitchFamily="34" charset="0"/>
          </a:endParaRPr>
        </a:p>
      </dsp:txBody>
      <dsp:txXfrm rot="-5400000">
        <a:off x="1183866" y="4710539"/>
        <a:ext cx="939326" cy="709931"/>
      </dsp:txXfrm>
    </dsp:sp>
    <dsp:sp modelId="{F8E83298-095E-4090-B1CF-4133C2996C6F}">
      <dsp:nvSpPr>
        <dsp:cNvPr id="0" name=""/>
        <dsp:cNvSpPr/>
      </dsp:nvSpPr>
      <dsp:spPr>
        <a:xfrm>
          <a:off x="1873" y="4746035"/>
          <a:ext cx="1150089" cy="638938"/>
        </a:xfrm>
        <a:prstGeom prst="rect">
          <a:avLst/>
        </a:prstGeom>
        <a:noFill/>
        <a:ln>
          <a:noFill/>
        </a:ln>
        <a:effectLst/>
      </dsp:spPr>
      <dsp:style>
        <a:lnRef idx="0">
          <a:scrgbClr r="0" g="0" b="0"/>
        </a:lnRef>
        <a:fillRef idx="0">
          <a:scrgbClr r="0" g="0" b="0"/>
        </a:fillRef>
        <a:effectRef idx="0">
          <a:scrgbClr r="0" g="0" b="0"/>
        </a:effectRef>
        <a:fontRef idx="minor"/>
      </dsp:style>
    </dsp:sp>
    <dsp:sp modelId="{0FD4F92B-23A5-4A47-A6FB-3ACCEBE01522}">
      <dsp:nvSpPr>
        <dsp:cNvPr id="0" name=""/>
        <dsp:cNvSpPr/>
      </dsp:nvSpPr>
      <dsp:spPr>
        <a:xfrm rot="5400000">
          <a:off x="2121658" y="4602274"/>
          <a:ext cx="1064897" cy="926460"/>
        </a:xfrm>
        <a:prstGeom prst="hexagon">
          <a:avLst>
            <a:gd name="adj" fmla="val 25000"/>
            <a:gd name="vf" fmla="val 11547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solidFill>
              <a:srgbClr val="1207E9"/>
            </a:solidFill>
            <a:latin typeface="Tahoma" panose="020B0604030504040204" pitchFamily="34" charset="0"/>
            <a:ea typeface="Tahoma" panose="020B0604030504040204" pitchFamily="34" charset="0"/>
            <a:cs typeface="Tahoma" panose="020B0604030504040204" pitchFamily="34" charset="0"/>
          </a:endParaRPr>
        </a:p>
      </dsp:txBody>
      <dsp:txXfrm rot="-5400000">
        <a:off x="2335249" y="4699002"/>
        <a:ext cx="637714" cy="7330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03BE15-6B44-45EB-82F7-8141E02DB798}">
      <dsp:nvSpPr>
        <dsp:cNvPr id="0" name=""/>
        <dsp:cNvSpPr/>
      </dsp:nvSpPr>
      <dsp:spPr>
        <a:xfrm>
          <a:off x="0" y="395533"/>
          <a:ext cx="1171348" cy="702808"/>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smtClean="0">
              <a:solidFill>
                <a:srgbClr val="1207E9"/>
              </a:solidFill>
              <a:latin typeface="Tahoma" panose="020B0604030504040204" pitchFamily="34" charset="0"/>
              <a:ea typeface="Tahoma" panose="020B0604030504040204" pitchFamily="34" charset="0"/>
              <a:cs typeface="Tahoma" panose="020B0604030504040204" pitchFamily="34" charset="0"/>
            </a:rPr>
            <a:t>PK Nội </a:t>
          </a:r>
          <a:endParaRPr lang="en-US" sz="1800" kern="1200">
            <a:solidFill>
              <a:srgbClr val="1207E9"/>
            </a:solidFill>
            <a:latin typeface="Tahoma" panose="020B0604030504040204" pitchFamily="34" charset="0"/>
            <a:ea typeface="Tahoma" panose="020B0604030504040204" pitchFamily="34" charset="0"/>
            <a:cs typeface="Tahoma" panose="020B0604030504040204" pitchFamily="34" charset="0"/>
          </a:endParaRPr>
        </a:p>
      </dsp:txBody>
      <dsp:txXfrm>
        <a:off x="0" y="395533"/>
        <a:ext cx="1171348" cy="702808"/>
      </dsp:txXfrm>
    </dsp:sp>
    <dsp:sp modelId="{ED05427C-B928-427B-A33C-478758180047}">
      <dsp:nvSpPr>
        <dsp:cNvPr id="0" name=""/>
        <dsp:cNvSpPr/>
      </dsp:nvSpPr>
      <dsp:spPr>
        <a:xfrm>
          <a:off x="1288482" y="395533"/>
          <a:ext cx="1171348" cy="702808"/>
        </a:xfrm>
        <a:prstGeom prst="rect">
          <a:avLst/>
        </a:prstGeom>
        <a:gradFill rotWithShape="0">
          <a:gsLst>
            <a:gs pos="0">
              <a:schemeClr val="accent4">
                <a:hueOff val="2598923"/>
                <a:satOff val="-11992"/>
                <a:lumOff val="441"/>
                <a:alphaOff val="0"/>
                <a:tint val="50000"/>
                <a:satMod val="300000"/>
              </a:schemeClr>
            </a:gs>
            <a:gs pos="35000">
              <a:schemeClr val="accent4">
                <a:hueOff val="2598923"/>
                <a:satOff val="-11992"/>
                <a:lumOff val="441"/>
                <a:alphaOff val="0"/>
                <a:tint val="37000"/>
                <a:satMod val="300000"/>
              </a:schemeClr>
            </a:gs>
            <a:gs pos="100000">
              <a:schemeClr val="accent4">
                <a:hueOff val="2598923"/>
                <a:satOff val="-11992"/>
                <a:lumOff val="441"/>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smtClean="0">
              <a:solidFill>
                <a:srgbClr val="1207E9"/>
              </a:solidFill>
              <a:latin typeface="Tahoma" panose="020B0604030504040204" pitchFamily="34" charset="0"/>
              <a:ea typeface="Tahoma" panose="020B0604030504040204" pitchFamily="34" charset="0"/>
              <a:cs typeface="Tahoma" panose="020B0604030504040204" pitchFamily="34" charset="0"/>
            </a:rPr>
            <a:t>PK Ngoại</a:t>
          </a:r>
        </a:p>
      </dsp:txBody>
      <dsp:txXfrm>
        <a:off x="1288482" y="395533"/>
        <a:ext cx="1171348" cy="702808"/>
      </dsp:txXfrm>
    </dsp:sp>
    <dsp:sp modelId="{486DEDC3-24DE-4C15-93B0-D3C32DD7BE8F}">
      <dsp:nvSpPr>
        <dsp:cNvPr id="0" name=""/>
        <dsp:cNvSpPr/>
      </dsp:nvSpPr>
      <dsp:spPr>
        <a:xfrm>
          <a:off x="2576965" y="395533"/>
          <a:ext cx="1171348" cy="702808"/>
        </a:xfrm>
        <a:prstGeom prst="rect">
          <a:avLst/>
        </a:prstGeom>
        <a:gradFill rotWithShape="0">
          <a:gsLst>
            <a:gs pos="0">
              <a:schemeClr val="accent4">
                <a:hueOff val="5197847"/>
                <a:satOff val="-23984"/>
                <a:lumOff val="883"/>
                <a:alphaOff val="0"/>
                <a:tint val="50000"/>
                <a:satMod val="300000"/>
              </a:schemeClr>
            </a:gs>
            <a:gs pos="35000">
              <a:schemeClr val="accent4">
                <a:hueOff val="5197847"/>
                <a:satOff val="-23984"/>
                <a:lumOff val="883"/>
                <a:alphaOff val="0"/>
                <a:tint val="37000"/>
                <a:satMod val="300000"/>
              </a:schemeClr>
            </a:gs>
            <a:gs pos="100000">
              <a:schemeClr val="accent4">
                <a:hueOff val="5197847"/>
                <a:satOff val="-23984"/>
                <a:lumOff val="88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smtClean="0">
              <a:solidFill>
                <a:srgbClr val="1207E9"/>
              </a:solidFill>
              <a:latin typeface="Tahoma" panose="020B0604030504040204" pitchFamily="34" charset="0"/>
              <a:ea typeface="Tahoma" panose="020B0604030504040204" pitchFamily="34" charset="0"/>
              <a:cs typeface="Tahoma" panose="020B0604030504040204" pitchFamily="34" charset="0"/>
            </a:rPr>
            <a:t>PK YHCT</a:t>
          </a:r>
        </a:p>
      </dsp:txBody>
      <dsp:txXfrm>
        <a:off x="2576965" y="395533"/>
        <a:ext cx="1171348" cy="702808"/>
      </dsp:txXfrm>
    </dsp:sp>
    <dsp:sp modelId="{EF56C4BF-BE7B-4345-8C81-85BCD2D6FD5C}">
      <dsp:nvSpPr>
        <dsp:cNvPr id="0" name=""/>
        <dsp:cNvSpPr/>
      </dsp:nvSpPr>
      <dsp:spPr>
        <a:xfrm>
          <a:off x="644241" y="1215476"/>
          <a:ext cx="1171348" cy="702808"/>
        </a:xfrm>
        <a:prstGeom prst="rect">
          <a:avLst/>
        </a:prstGeom>
        <a:gradFill rotWithShape="0">
          <a:gsLst>
            <a:gs pos="0">
              <a:schemeClr val="accent4">
                <a:hueOff val="7796770"/>
                <a:satOff val="-35976"/>
                <a:lumOff val="1324"/>
                <a:alphaOff val="0"/>
                <a:tint val="50000"/>
                <a:satMod val="300000"/>
              </a:schemeClr>
            </a:gs>
            <a:gs pos="35000">
              <a:schemeClr val="accent4">
                <a:hueOff val="7796770"/>
                <a:satOff val="-35976"/>
                <a:lumOff val="1324"/>
                <a:alphaOff val="0"/>
                <a:tint val="37000"/>
                <a:satMod val="300000"/>
              </a:schemeClr>
            </a:gs>
            <a:gs pos="100000">
              <a:schemeClr val="accent4">
                <a:hueOff val="7796770"/>
                <a:satOff val="-35976"/>
                <a:lumOff val="132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smtClean="0">
              <a:solidFill>
                <a:srgbClr val="1207E9"/>
              </a:solidFill>
              <a:latin typeface="Tahoma" panose="020B0604030504040204" pitchFamily="34" charset="0"/>
              <a:ea typeface="Tahoma" panose="020B0604030504040204" pitchFamily="34" charset="0"/>
              <a:cs typeface="Tahoma" panose="020B0604030504040204" pitchFamily="34" charset="0"/>
            </a:rPr>
            <a:t>Phòng Siêu âm </a:t>
          </a:r>
        </a:p>
      </dsp:txBody>
      <dsp:txXfrm>
        <a:off x="644241" y="1215476"/>
        <a:ext cx="1171348" cy="702808"/>
      </dsp:txXfrm>
    </dsp:sp>
    <dsp:sp modelId="{F7235A72-AB44-4C89-8C46-65CF52664EB0}">
      <dsp:nvSpPr>
        <dsp:cNvPr id="0" name=""/>
        <dsp:cNvSpPr/>
      </dsp:nvSpPr>
      <dsp:spPr>
        <a:xfrm>
          <a:off x="1932724" y="1215476"/>
          <a:ext cx="1171348" cy="702808"/>
        </a:xfrm>
        <a:prstGeom prst="rect">
          <a:avLst/>
        </a:prstGeom>
        <a:gradFill rotWithShape="0">
          <a:gsLst>
            <a:gs pos="0">
              <a:schemeClr val="accent4">
                <a:hueOff val="10395693"/>
                <a:satOff val="-47968"/>
                <a:lumOff val="1765"/>
                <a:alphaOff val="0"/>
                <a:tint val="50000"/>
                <a:satMod val="300000"/>
              </a:schemeClr>
            </a:gs>
            <a:gs pos="35000">
              <a:schemeClr val="accent4">
                <a:hueOff val="10395693"/>
                <a:satOff val="-47968"/>
                <a:lumOff val="1765"/>
                <a:alphaOff val="0"/>
                <a:tint val="37000"/>
                <a:satMod val="300000"/>
              </a:schemeClr>
            </a:gs>
            <a:gs pos="100000">
              <a:schemeClr val="accent4">
                <a:hueOff val="10395693"/>
                <a:satOff val="-47968"/>
                <a:lumOff val="176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kern="1200" smtClean="0">
              <a:solidFill>
                <a:srgbClr val="1207E9"/>
              </a:solidFill>
              <a:latin typeface="Tahoma" panose="020B0604030504040204" pitchFamily="34" charset="0"/>
              <a:ea typeface="Tahoma" panose="020B0604030504040204" pitchFamily="34" charset="0"/>
              <a:cs typeface="Tahoma" panose="020B0604030504040204" pitchFamily="34" charset="0"/>
            </a:rPr>
            <a:t>Phòng Xét nghiệm </a:t>
          </a:r>
          <a:endParaRPr lang="vi-VN" sz="1800" kern="1200">
            <a:solidFill>
              <a:srgbClr val="1207E9"/>
            </a:solidFill>
            <a:latin typeface="Tahoma" panose="020B0604030504040204" pitchFamily="34" charset="0"/>
            <a:ea typeface="Tahoma" panose="020B0604030504040204" pitchFamily="34" charset="0"/>
            <a:cs typeface="Tahoma" panose="020B0604030504040204" pitchFamily="34" charset="0"/>
          </a:endParaRPr>
        </a:p>
      </dsp:txBody>
      <dsp:txXfrm>
        <a:off x="1932724" y="1215476"/>
        <a:ext cx="1171348" cy="70280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D4C0E53-87B0-4E58-9E4F-94A594CB6B79}" type="datetimeFigureOut">
              <a:rPr lang="en-US" smtClean="0"/>
              <a:t>10/19/2023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FA810ED-0ADE-4774-BAC6-F41B7E126A82}" type="slidenum">
              <a:rPr lang="en-US" smtClean="0"/>
              <a:t>‹#›</a:t>
            </a:fld>
            <a:endParaRPr lang="en-US"/>
          </a:p>
        </p:txBody>
      </p:sp>
    </p:spTree>
    <p:extLst>
      <p:ext uri="{BB962C8B-B14F-4D97-AF65-F5344CB8AC3E}">
        <p14:creationId xmlns:p14="http://schemas.microsoft.com/office/powerpoint/2010/main" val="382940135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722982175"/>
      </p:ext>
    </p:extLst>
  </p:cSld>
  <p:clrMap bg1="lt1" tx1="dk1" bg2="dk2" tx2="lt2" accent1="accent1" accent2="accent2" accent3="accent3" accent4="accent4" accent5="accent5" accent6="accent6" hlink="hlink" folHlink="folHlink"/>
  <p:hf hdr="0" ft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1: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2814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2" name="Google Shape;252;p26: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2301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9" name="Google Shape;259;p27: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54779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13845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9" name="Google Shape;279;p30: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97951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5" name="Google Shape;285;p31: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7294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2: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8530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 name="Google Shape;103;p4: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7299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 name="Google Shape;114;p5: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348338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12: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43528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 name="Google Shape;145;p14: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4413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 name="Google Shape;137;p13: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32909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1" name="Google Shape;161;p17: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0097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2500" y="685800"/>
            <a:ext cx="4953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337240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grpSp>
        <p:nvGrpSpPr>
          <p:cNvPr id="15" name="Google Shape;15;p2"/>
          <p:cNvGrpSpPr/>
          <p:nvPr/>
        </p:nvGrpSpPr>
        <p:grpSpPr>
          <a:xfrm>
            <a:off x="0" y="0"/>
            <a:ext cx="9906000" cy="6858000"/>
            <a:chOff x="0" y="0"/>
            <a:chExt cx="9906000" cy="6858000"/>
          </a:xfrm>
        </p:grpSpPr>
        <p:pic>
          <p:nvPicPr>
            <p:cNvPr id="16" name="Google Shape;16;p2" descr="D:\HỒNG TRÂM\Ảnh BVBC\phông nền BVBC.jpg"/>
            <p:cNvPicPr preferRelativeResize="0"/>
            <p:nvPr/>
          </p:nvPicPr>
          <p:blipFill rotWithShape="1">
            <a:blip r:embed="rId2">
              <a:alphaModFix/>
            </a:blip>
            <a:srcRect l="3127" t="4387" r="3271"/>
            <a:stretch/>
          </p:blipFill>
          <p:spPr>
            <a:xfrm>
              <a:off x="0" y="0"/>
              <a:ext cx="9906000" cy="6858000"/>
            </a:xfrm>
            <a:prstGeom prst="rect">
              <a:avLst/>
            </a:prstGeom>
            <a:noFill/>
            <a:ln>
              <a:noFill/>
            </a:ln>
          </p:spPr>
        </p:pic>
        <p:pic>
          <p:nvPicPr>
            <p:cNvPr id="17" name="Google Shape;17;p2" descr="D:\HỒNG TRÂM\2. BS TRANG\logo BVBC.png"/>
            <p:cNvPicPr preferRelativeResize="0"/>
            <p:nvPr/>
          </p:nvPicPr>
          <p:blipFill rotWithShape="1">
            <a:blip r:embed="rId3">
              <a:alphaModFix/>
            </a:blip>
            <a:srcRect/>
            <a:stretch/>
          </p:blipFill>
          <p:spPr>
            <a:xfrm>
              <a:off x="199560" y="133817"/>
              <a:ext cx="951775" cy="955394"/>
            </a:xfrm>
            <a:prstGeom prst="rect">
              <a:avLst/>
            </a:prstGeom>
            <a:noFill/>
            <a:ln>
              <a:noFill/>
            </a:ln>
          </p:spPr>
        </p:pic>
      </p:grpSp>
      <p:sp>
        <p:nvSpPr>
          <p:cNvPr id="18" name="Google Shape;18;p2"/>
          <p:cNvSpPr txBox="1">
            <a:spLocks noGrp="1"/>
          </p:cNvSpPr>
          <p:nvPr>
            <p:ph type="ctrTitle"/>
          </p:nvPr>
        </p:nvSpPr>
        <p:spPr>
          <a:xfrm>
            <a:off x="1238251" y="1122363"/>
            <a:ext cx="7429500" cy="2387600"/>
          </a:xfrm>
          <a:prstGeom prst="rect">
            <a:avLst/>
          </a:prstGeom>
          <a:noFill/>
          <a:ln>
            <a:noFill/>
          </a:ln>
        </p:spPr>
        <p:txBody>
          <a:bodyPr spcFirstLastPara="1" wrap="square" lIns="95775" tIns="47875" rIns="95775" bIns="47875" anchor="b" anchorCtr="0">
            <a:normAutofit/>
          </a:bodyPr>
          <a:lstStyle>
            <a:lvl1pPr lvl="0" algn="ctr">
              <a:lnSpc>
                <a:spcPct val="90000"/>
              </a:lnSpc>
              <a:spcBef>
                <a:spcPts val="0"/>
              </a:spcBef>
              <a:spcAft>
                <a:spcPts val="0"/>
              </a:spcAft>
              <a:buClr>
                <a:schemeClr val="dk1"/>
              </a:buClr>
              <a:buSzPts val="6300"/>
              <a:buFont typeface="Arial"/>
              <a:buNone/>
              <a:defRPr sz="63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
          <p:cNvSpPr txBox="1">
            <a:spLocks noGrp="1"/>
          </p:cNvSpPr>
          <p:nvPr>
            <p:ph type="subTitle" idx="1"/>
          </p:nvPr>
        </p:nvSpPr>
        <p:spPr>
          <a:xfrm>
            <a:off x="1238251" y="3602039"/>
            <a:ext cx="7429500" cy="1655762"/>
          </a:xfrm>
          <a:prstGeom prst="rect">
            <a:avLst/>
          </a:prstGeom>
          <a:noFill/>
          <a:ln>
            <a:noFill/>
          </a:ln>
        </p:spPr>
        <p:txBody>
          <a:bodyPr spcFirstLastPara="1" wrap="square" lIns="95775" tIns="47875" rIns="95775" bIns="47875" anchor="t" anchorCtr="0">
            <a:normAutofit/>
          </a:bodyPr>
          <a:lstStyle>
            <a:lvl1pPr lvl="0" algn="ctr">
              <a:lnSpc>
                <a:spcPct val="90000"/>
              </a:lnSpc>
              <a:spcBef>
                <a:spcPts val="1048"/>
              </a:spcBef>
              <a:spcAft>
                <a:spcPts val="0"/>
              </a:spcAft>
              <a:buClr>
                <a:schemeClr val="dk1"/>
              </a:buClr>
              <a:buSzPts val="2500"/>
              <a:buNone/>
              <a:defRPr sz="2500">
                <a:latin typeface="Arial"/>
                <a:ea typeface="Arial"/>
                <a:cs typeface="Arial"/>
                <a:sym typeface="Arial"/>
              </a:defRPr>
            </a:lvl1pPr>
            <a:lvl2pPr lvl="1" algn="ctr">
              <a:lnSpc>
                <a:spcPct val="90000"/>
              </a:lnSpc>
              <a:spcBef>
                <a:spcPts val="524"/>
              </a:spcBef>
              <a:spcAft>
                <a:spcPts val="0"/>
              </a:spcAft>
              <a:buClr>
                <a:schemeClr val="dk1"/>
              </a:buClr>
              <a:buSzPts val="2100"/>
              <a:buNone/>
              <a:defRPr sz="2100"/>
            </a:lvl2pPr>
            <a:lvl3pPr lvl="2" algn="ctr">
              <a:lnSpc>
                <a:spcPct val="90000"/>
              </a:lnSpc>
              <a:spcBef>
                <a:spcPts val="524"/>
              </a:spcBef>
              <a:spcAft>
                <a:spcPts val="0"/>
              </a:spcAft>
              <a:buClr>
                <a:schemeClr val="dk1"/>
              </a:buClr>
              <a:buSzPts val="1900"/>
              <a:buNone/>
              <a:defRPr sz="1900"/>
            </a:lvl3pPr>
            <a:lvl4pPr lvl="3" algn="ctr">
              <a:lnSpc>
                <a:spcPct val="90000"/>
              </a:lnSpc>
              <a:spcBef>
                <a:spcPts val="524"/>
              </a:spcBef>
              <a:spcAft>
                <a:spcPts val="0"/>
              </a:spcAft>
              <a:buClr>
                <a:schemeClr val="dk1"/>
              </a:buClr>
              <a:buSzPts val="1700"/>
              <a:buNone/>
              <a:defRPr sz="1700"/>
            </a:lvl4pPr>
            <a:lvl5pPr lvl="4" algn="ctr">
              <a:lnSpc>
                <a:spcPct val="90000"/>
              </a:lnSpc>
              <a:spcBef>
                <a:spcPts val="524"/>
              </a:spcBef>
              <a:spcAft>
                <a:spcPts val="0"/>
              </a:spcAft>
              <a:buClr>
                <a:schemeClr val="dk1"/>
              </a:buClr>
              <a:buSzPts val="1700"/>
              <a:buNone/>
              <a:defRPr sz="1700"/>
            </a:lvl5pPr>
            <a:lvl6pPr lvl="5" algn="ctr">
              <a:lnSpc>
                <a:spcPct val="90000"/>
              </a:lnSpc>
              <a:spcBef>
                <a:spcPts val="524"/>
              </a:spcBef>
              <a:spcAft>
                <a:spcPts val="0"/>
              </a:spcAft>
              <a:buClr>
                <a:schemeClr val="dk1"/>
              </a:buClr>
              <a:buSzPts val="1700"/>
              <a:buNone/>
              <a:defRPr sz="1700"/>
            </a:lvl6pPr>
            <a:lvl7pPr lvl="6" algn="ctr">
              <a:lnSpc>
                <a:spcPct val="90000"/>
              </a:lnSpc>
              <a:spcBef>
                <a:spcPts val="524"/>
              </a:spcBef>
              <a:spcAft>
                <a:spcPts val="0"/>
              </a:spcAft>
              <a:buClr>
                <a:schemeClr val="dk1"/>
              </a:buClr>
              <a:buSzPts val="1700"/>
              <a:buNone/>
              <a:defRPr sz="1700"/>
            </a:lvl7pPr>
            <a:lvl8pPr lvl="7" algn="ctr">
              <a:lnSpc>
                <a:spcPct val="90000"/>
              </a:lnSpc>
              <a:spcBef>
                <a:spcPts val="524"/>
              </a:spcBef>
              <a:spcAft>
                <a:spcPts val="0"/>
              </a:spcAft>
              <a:buClr>
                <a:schemeClr val="dk1"/>
              </a:buClr>
              <a:buSzPts val="1700"/>
              <a:buNone/>
              <a:defRPr sz="1700"/>
            </a:lvl8pPr>
            <a:lvl9pPr lvl="8" algn="ctr">
              <a:lnSpc>
                <a:spcPct val="90000"/>
              </a:lnSpc>
              <a:spcBef>
                <a:spcPts val="524"/>
              </a:spcBef>
              <a:spcAft>
                <a:spcPts val="0"/>
              </a:spcAft>
              <a:buClr>
                <a:schemeClr val="dk1"/>
              </a:buClr>
              <a:buSzPts val="1700"/>
              <a:buNone/>
              <a:defRPr sz="1700"/>
            </a:lvl9pPr>
          </a:lstStyle>
          <a:p>
            <a:endParaRPr/>
          </a:p>
        </p:txBody>
      </p:sp>
      <p:sp>
        <p:nvSpPr>
          <p:cNvPr id="20" name="Google Shape;20;p2"/>
          <p:cNvSpPr txBox="1">
            <a:spLocks noGrp="1"/>
          </p:cNvSpPr>
          <p:nvPr>
            <p:ph type="dt" idx="10"/>
          </p:nvPr>
        </p:nvSpPr>
        <p:spPr>
          <a:xfrm>
            <a:off x="681038" y="6356351"/>
            <a:ext cx="2228850" cy="365125"/>
          </a:xfrm>
          <a:prstGeom prst="rect">
            <a:avLst/>
          </a:prstGeom>
          <a:noFill/>
          <a:ln>
            <a:noFill/>
          </a:ln>
        </p:spPr>
        <p:txBody>
          <a:bodyPr spcFirstLastPara="1" wrap="square" lIns="95775" tIns="47875" rIns="95775" bIns="47875" anchor="ctr" anchorCtr="0">
            <a:no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smtClean="0"/>
              <a:t>Bệnh viện huyện Bình Chánh</a:t>
            </a:r>
            <a:endParaRPr/>
          </a:p>
        </p:txBody>
      </p:sp>
      <p:sp>
        <p:nvSpPr>
          <p:cNvPr id="21" name="Google Shape;21;p2"/>
          <p:cNvSpPr txBox="1">
            <a:spLocks noGrp="1"/>
          </p:cNvSpPr>
          <p:nvPr>
            <p:ph type="ftr" idx="11"/>
          </p:nvPr>
        </p:nvSpPr>
        <p:spPr>
          <a:xfrm>
            <a:off x="3281363" y="6356351"/>
            <a:ext cx="3343275" cy="365125"/>
          </a:xfrm>
          <a:prstGeom prst="rect">
            <a:avLst/>
          </a:prstGeom>
          <a:noFill/>
          <a:ln>
            <a:noFill/>
          </a:ln>
        </p:spPr>
        <p:txBody>
          <a:bodyPr spcFirstLastPara="1" wrap="square" lIns="95775" tIns="47875" rIns="95775" bIns="47875" anchor="ctr" anchorCtr="0">
            <a:noAutofit/>
          </a:bodyPr>
          <a:lstStyle>
            <a:lvl1pPr lvl="0" algn="ctr">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smtClean="0"/>
              <a:t>BỆNH VIỆN HUYỆN BÌNH CHÁNH</a:t>
            </a:r>
            <a:endParaRPr/>
          </a:p>
        </p:txBody>
      </p:sp>
      <p:sp>
        <p:nvSpPr>
          <p:cNvPr id="22" name="Google Shape;22;p2"/>
          <p:cNvSpPr txBox="1">
            <a:spLocks noGrp="1"/>
          </p:cNvSpPr>
          <p:nvPr>
            <p:ph type="sldNum" idx="12"/>
          </p:nvPr>
        </p:nvSpPr>
        <p:spPr>
          <a:xfrm>
            <a:off x="6996113" y="6356351"/>
            <a:ext cx="2228850" cy="365125"/>
          </a:xfrm>
          <a:prstGeom prst="rect">
            <a:avLst/>
          </a:prstGeom>
          <a:noFill/>
          <a:ln>
            <a:noFill/>
          </a:ln>
        </p:spPr>
        <p:txBody>
          <a:bodyPr spcFirstLastPara="1" wrap="square" lIns="95775" tIns="47875" rIns="95775" bIns="47875" anchor="ctr" anchorCtr="0">
            <a:noAutofit/>
          </a:bodyPr>
          <a:lstStyle>
            <a:lvl1pPr marL="0" lvl="0" indent="0" algn="r">
              <a:spcBef>
                <a:spcPts val="0"/>
              </a:spcBef>
              <a:buNone/>
              <a:defRPr sz="1300" b="0" i="0" u="none" strike="noStrike" cap="none">
                <a:solidFill>
                  <a:srgbClr val="888888"/>
                </a:solidFill>
                <a:latin typeface="Arial"/>
                <a:ea typeface="Arial"/>
                <a:cs typeface="Arial"/>
                <a:sym typeface="Arial"/>
              </a:defRPr>
            </a:lvl1pPr>
            <a:lvl2pPr marL="0" lvl="1" indent="0" algn="r">
              <a:spcBef>
                <a:spcPts val="0"/>
              </a:spcBef>
              <a:buNone/>
              <a:defRPr sz="1300" b="0" i="0" u="none" strike="noStrike" cap="none">
                <a:solidFill>
                  <a:srgbClr val="888888"/>
                </a:solidFill>
                <a:latin typeface="Arial"/>
                <a:ea typeface="Arial"/>
                <a:cs typeface="Arial"/>
                <a:sym typeface="Arial"/>
              </a:defRPr>
            </a:lvl2pPr>
            <a:lvl3pPr marL="0" lvl="2" indent="0" algn="r">
              <a:spcBef>
                <a:spcPts val="0"/>
              </a:spcBef>
              <a:buNone/>
              <a:defRPr sz="1300" b="0" i="0" u="none" strike="noStrike" cap="none">
                <a:solidFill>
                  <a:srgbClr val="888888"/>
                </a:solidFill>
                <a:latin typeface="Arial"/>
                <a:ea typeface="Arial"/>
                <a:cs typeface="Arial"/>
                <a:sym typeface="Arial"/>
              </a:defRPr>
            </a:lvl3pPr>
            <a:lvl4pPr marL="0" lvl="3" indent="0" algn="r">
              <a:spcBef>
                <a:spcPts val="0"/>
              </a:spcBef>
              <a:buNone/>
              <a:defRPr sz="1300" b="0" i="0" u="none" strike="noStrike" cap="none">
                <a:solidFill>
                  <a:srgbClr val="888888"/>
                </a:solidFill>
                <a:latin typeface="Arial"/>
                <a:ea typeface="Arial"/>
                <a:cs typeface="Arial"/>
                <a:sym typeface="Arial"/>
              </a:defRPr>
            </a:lvl4pPr>
            <a:lvl5pPr marL="0" lvl="4" indent="0" algn="r">
              <a:spcBef>
                <a:spcPts val="0"/>
              </a:spcBef>
              <a:buNone/>
              <a:defRPr sz="1300" b="0" i="0" u="none" strike="noStrike" cap="none">
                <a:solidFill>
                  <a:srgbClr val="888888"/>
                </a:solidFill>
                <a:latin typeface="Arial"/>
                <a:ea typeface="Arial"/>
                <a:cs typeface="Arial"/>
                <a:sym typeface="Arial"/>
              </a:defRPr>
            </a:lvl5pPr>
            <a:lvl6pPr marL="0" lvl="5" indent="0" algn="r">
              <a:spcBef>
                <a:spcPts val="0"/>
              </a:spcBef>
              <a:buNone/>
              <a:defRPr sz="1300" b="0" i="0" u="none" strike="noStrike" cap="none">
                <a:solidFill>
                  <a:srgbClr val="888888"/>
                </a:solidFill>
                <a:latin typeface="Arial"/>
                <a:ea typeface="Arial"/>
                <a:cs typeface="Arial"/>
                <a:sym typeface="Arial"/>
              </a:defRPr>
            </a:lvl6pPr>
            <a:lvl7pPr marL="0" lvl="6" indent="0" algn="r">
              <a:spcBef>
                <a:spcPts val="0"/>
              </a:spcBef>
              <a:buNone/>
              <a:defRPr sz="1300" b="0" i="0" u="none" strike="noStrike" cap="none">
                <a:solidFill>
                  <a:srgbClr val="888888"/>
                </a:solidFill>
                <a:latin typeface="Arial"/>
                <a:ea typeface="Arial"/>
                <a:cs typeface="Arial"/>
                <a:sym typeface="Arial"/>
              </a:defRPr>
            </a:lvl7pPr>
            <a:lvl8pPr marL="0" lvl="7" indent="0" algn="r">
              <a:spcBef>
                <a:spcPts val="0"/>
              </a:spcBef>
              <a:buNone/>
              <a:defRPr sz="1300" b="0" i="0" u="none" strike="noStrike" cap="none">
                <a:solidFill>
                  <a:srgbClr val="888888"/>
                </a:solidFill>
                <a:latin typeface="Arial"/>
                <a:ea typeface="Arial"/>
                <a:cs typeface="Arial"/>
                <a:sym typeface="Arial"/>
              </a:defRPr>
            </a:lvl8pPr>
            <a:lvl9pPr marL="0" lvl="8" indent="0" algn="r">
              <a:spcBef>
                <a:spcPts val="0"/>
              </a:spcBef>
              <a:buNone/>
              <a:defRPr sz="13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
        <p:cNvGrpSpPr/>
        <p:nvPr/>
      </p:nvGrpSpPr>
      <p:grpSpPr>
        <a:xfrm>
          <a:off x="0" y="0"/>
          <a:ext cx="0" cy="0"/>
          <a:chOff x="0" y="0"/>
          <a:chExt cx="0" cy="0"/>
        </a:xfrm>
      </p:grpSpPr>
      <p:sp>
        <p:nvSpPr>
          <p:cNvPr id="75" name="Google Shape;75;p11"/>
          <p:cNvSpPr txBox="1">
            <a:spLocks noGrp="1"/>
          </p:cNvSpPr>
          <p:nvPr>
            <p:ph type="title"/>
          </p:nvPr>
        </p:nvSpPr>
        <p:spPr>
          <a:xfrm>
            <a:off x="681038" y="365126"/>
            <a:ext cx="8543925" cy="1325563"/>
          </a:xfrm>
          <a:prstGeom prst="rect">
            <a:avLst/>
          </a:prstGeom>
          <a:noFill/>
          <a:ln>
            <a:noFill/>
          </a:ln>
        </p:spPr>
        <p:txBody>
          <a:bodyPr spcFirstLastPara="1" wrap="square" lIns="95775" tIns="47875" rIns="95775" bIns="47875"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1"/>
          <p:cNvSpPr txBox="1">
            <a:spLocks noGrp="1"/>
          </p:cNvSpPr>
          <p:nvPr>
            <p:ph type="body" idx="1"/>
          </p:nvPr>
        </p:nvSpPr>
        <p:spPr>
          <a:xfrm rot="5400000">
            <a:off x="2777332" y="-270668"/>
            <a:ext cx="4351338" cy="8543925"/>
          </a:xfrm>
          <a:prstGeom prst="rect">
            <a:avLst/>
          </a:prstGeom>
          <a:noFill/>
          <a:ln>
            <a:noFill/>
          </a:ln>
        </p:spPr>
        <p:txBody>
          <a:bodyPr spcFirstLastPara="1" wrap="square" lIns="95775" tIns="47875" rIns="95775" bIns="47875" anchor="t" anchorCtr="0">
            <a:normAutofit/>
          </a:bodyPr>
          <a:lstStyle>
            <a:lvl1pPr marL="457200" lvl="0" indent="-342900" algn="l">
              <a:lnSpc>
                <a:spcPct val="90000"/>
              </a:lnSpc>
              <a:spcBef>
                <a:spcPts val="1048"/>
              </a:spcBef>
              <a:spcAft>
                <a:spcPts val="0"/>
              </a:spcAft>
              <a:buClr>
                <a:schemeClr val="dk1"/>
              </a:buClr>
              <a:buSzPts val="1800"/>
              <a:buChar char="•"/>
              <a:defRPr/>
            </a:lvl1pPr>
            <a:lvl2pPr marL="914400" lvl="1" indent="-342900" algn="l">
              <a:lnSpc>
                <a:spcPct val="90000"/>
              </a:lnSpc>
              <a:spcBef>
                <a:spcPts val="524"/>
              </a:spcBef>
              <a:spcAft>
                <a:spcPts val="0"/>
              </a:spcAft>
              <a:buClr>
                <a:schemeClr val="dk1"/>
              </a:buClr>
              <a:buSzPts val="1800"/>
              <a:buChar char="•"/>
              <a:defRPr/>
            </a:lvl2pPr>
            <a:lvl3pPr marL="1371600" lvl="2" indent="-342900" algn="l">
              <a:lnSpc>
                <a:spcPct val="90000"/>
              </a:lnSpc>
              <a:spcBef>
                <a:spcPts val="524"/>
              </a:spcBef>
              <a:spcAft>
                <a:spcPts val="0"/>
              </a:spcAft>
              <a:buClr>
                <a:schemeClr val="dk1"/>
              </a:buClr>
              <a:buSzPts val="1800"/>
              <a:buChar char="•"/>
              <a:defRPr/>
            </a:lvl3pPr>
            <a:lvl4pPr marL="1828800" lvl="3" indent="-342900" algn="l">
              <a:lnSpc>
                <a:spcPct val="90000"/>
              </a:lnSpc>
              <a:spcBef>
                <a:spcPts val="524"/>
              </a:spcBef>
              <a:spcAft>
                <a:spcPts val="0"/>
              </a:spcAft>
              <a:buClr>
                <a:schemeClr val="dk1"/>
              </a:buClr>
              <a:buSzPts val="1800"/>
              <a:buChar char="•"/>
              <a:defRPr/>
            </a:lvl4pPr>
            <a:lvl5pPr marL="2286000" lvl="4" indent="-342900" algn="l">
              <a:lnSpc>
                <a:spcPct val="90000"/>
              </a:lnSpc>
              <a:spcBef>
                <a:spcPts val="524"/>
              </a:spcBef>
              <a:spcAft>
                <a:spcPts val="0"/>
              </a:spcAft>
              <a:buClr>
                <a:schemeClr val="dk1"/>
              </a:buClr>
              <a:buSzPts val="1800"/>
              <a:buChar char="•"/>
              <a:defRPr/>
            </a:lvl5pPr>
            <a:lvl6pPr marL="2743200" lvl="5" indent="-342900" algn="l">
              <a:lnSpc>
                <a:spcPct val="90000"/>
              </a:lnSpc>
              <a:spcBef>
                <a:spcPts val="524"/>
              </a:spcBef>
              <a:spcAft>
                <a:spcPts val="0"/>
              </a:spcAft>
              <a:buClr>
                <a:schemeClr val="dk1"/>
              </a:buClr>
              <a:buSzPts val="1800"/>
              <a:buChar char="•"/>
              <a:defRPr/>
            </a:lvl6pPr>
            <a:lvl7pPr marL="3200400" lvl="6" indent="-342900" algn="l">
              <a:lnSpc>
                <a:spcPct val="90000"/>
              </a:lnSpc>
              <a:spcBef>
                <a:spcPts val="524"/>
              </a:spcBef>
              <a:spcAft>
                <a:spcPts val="0"/>
              </a:spcAft>
              <a:buClr>
                <a:schemeClr val="dk1"/>
              </a:buClr>
              <a:buSzPts val="1800"/>
              <a:buChar char="•"/>
              <a:defRPr/>
            </a:lvl7pPr>
            <a:lvl8pPr marL="3657600" lvl="7" indent="-342900" algn="l">
              <a:lnSpc>
                <a:spcPct val="90000"/>
              </a:lnSpc>
              <a:spcBef>
                <a:spcPts val="524"/>
              </a:spcBef>
              <a:spcAft>
                <a:spcPts val="0"/>
              </a:spcAft>
              <a:buClr>
                <a:schemeClr val="dk1"/>
              </a:buClr>
              <a:buSzPts val="1800"/>
              <a:buChar char="•"/>
              <a:defRPr/>
            </a:lvl8pPr>
            <a:lvl9pPr marL="4114800" lvl="8" indent="-342900" algn="l">
              <a:lnSpc>
                <a:spcPct val="90000"/>
              </a:lnSpc>
              <a:spcBef>
                <a:spcPts val="524"/>
              </a:spcBef>
              <a:spcAft>
                <a:spcPts val="0"/>
              </a:spcAft>
              <a:buClr>
                <a:schemeClr val="dk1"/>
              </a:buClr>
              <a:buSzPts val="1800"/>
              <a:buChar char="•"/>
              <a:defRPr/>
            </a:lvl9pPr>
          </a:lstStyle>
          <a:p>
            <a:endParaRPr/>
          </a:p>
        </p:txBody>
      </p:sp>
      <p:sp>
        <p:nvSpPr>
          <p:cNvPr id="77" name="Google Shape;77;p11"/>
          <p:cNvSpPr txBox="1">
            <a:spLocks noGrp="1"/>
          </p:cNvSpPr>
          <p:nvPr>
            <p:ph type="dt" idx="10"/>
          </p:nvPr>
        </p:nvSpPr>
        <p:spPr>
          <a:xfrm>
            <a:off x="681038" y="6356351"/>
            <a:ext cx="2228850" cy="365125"/>
          </a:xfrm>
          <a:prstGeom prst="rect">
            <a:avLst/>
          </a:prstGeom>
          <a:noFill/>
          <a:ln>
            <a:noFill/>
          </a:ln>
        </p:spPr>
        <p:txBody>
          <a:bodyPr spcFirstLastPara="1" wrap="square" lIns="95775" tIns="47875" rIns="95775" bIns="478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smtClean="0"/>
              <a:t>Bệnh viện huyện Bình Chánh</a:t>
            </a:r>
            <a:endParaRPr/>
          </a:p>
        </p:txBody>
      </p:sp>
      <p:sp>
        <p:nvSpPr>
          <p:cNvPr id="78" name="Google Shape;78;p11"/>
          <p:cNvSpPr txBox="1">
            <a:spLocks noGrp="1"/>
          </p:cNvSpPr>
          <p:nvPr>
            <p:ph type="ftr" idx="11"/>
          </p:nvPr>
        </p:nvSpPr>
        <p:spPr>
          <a:xfrm>
            <a:off x="3281363" y="6356351"/>
            <a:ext cx="3343275" cy="365125"/>
          </a:xfrm>
          <a:prstGeom prst="rect">
            <a:avLst/>
          </a:prstGeom>
          <a:noFill/>
          <a:ln>
            <a:noFill/>
          </a:ln>
        </p:spPr>
        <p:txBody>
          <a:bodyPr spcFirstLastPara="1" wrap="square" lIns="95775" tIns="47875" rIns="95775" bIns="478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smtClean="0"/>
              <a:t>BỆNH VIỆN HUYỆN BÌNH CHÁNH</a:t>
            </a:r>
            <a:endParaRPr/>
          </a:p>
        </p:txBody>
      </p:sp>
      <p:sp>
        <p:nvSpPr>
          <p:cNvPr id="79" name="Google Shape;79;p11"/>
          <p:cNvSpPr txBox="1">
            <a:spLocks noGrp="1"/>
          </p:cNvSpPr>
          <p:nvPr>
            <p:ph type="sldNum" idx="12"/>
          </p:nvPr>
        </p:nvSpPr>
        <p:spPr>
          <a:xfrm>
            <a:off x="6996113" y="6356351"/>
            <a:ext cx="2228850" cy="365125"/>
          </a:xfrm>
          <a:prstGeom prst="rect">
            <a:avLst/>
          </a:prstGeom>
          <a:noFill/>
          <a:ln>
            <a:noFill/>
          </a:ln>
        </p:spPr>
        <p:txBody>
          <a:bodyPr spcFirstLastPara="1" wrap="square" lIns="95775" tIns="47875" rIns="95775" bIns="478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0"/>
        <p:cNvGrpSpPr/>
        <p:nvPr/>
      </p:nvGrpSpPr>
      <p:grpSpPr>
        <a:xfrm>
          <a:off x="0" y="0"/>
          <a:ext cx="0" cy="0"/>
          <a:chOff x="0" y="0"/>
          <a:chExt cx="0" cy="0"/>
        </a:xfrm>
      </p:grpSpPr>
      <p:sp>
        <p:nvSpPr>
          <p:cNvPr id="81" name="Google Shape;81;p12"/>
          <p:cNvSpPr txBox="1">
            <a:spLocks noGrp="1"/>
          </p:cNvSpPr>
          <p:nvPr>
            <p:ph type="title"/>
          </p:nvPr>
        </p:nvSpPr>
        <p:spPr>
          <a:xfrm rot="5400000">
            <a:off x="5251053" y="2203053"/>
            <a:ext cx="5811838" cy="2135982"/>
          </a:xfrm>
          <a:prstGeom prst="rect">
            <a:avLst/>
          </a:prstGeom>
          <a:noFill/>
          <a:ln>
            <a:noFill/>
          </a:ln>
        </p:spPr>
        <p:txBody>
          <a:bodyPr spcFirstLastPara="1" wrap="square" lIns="95775" tIns="47875" rIns="95775" bIns="47875"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12"/>
          <p:cNvSpPr txBox="1">
            <a:spLocks noGrp="1"/>
          </p:cNvSpPr>
          <p:nvPr>
            <p:ph type="body" idx="1"/>
          </p:nvPr>
        </p:nvSpPr>
        <p:spPr>
          <a:xfrm rot="5400000">
            <a:off x="917179" y="128985"/>
            <a:ext cx="5811838" cy="6284118"/>
          </a:xfrm>
          <a:prstGeom prst="rect">
            <a:avLst/>
          </a:prstGeom>
          <a:noFill/>
          <a:ln>
            <a:noFill/>
          </a:ln>
        </p:spPr>
        <p:txBody>
          <a:bodyPr spcFirstLastPara="1" wrap="square" lIns="95775" tIns="47875" rIns="95775" bIns="47875" anchor="t" anchorCtr="0">
            <a:normAutofit/>
          </a:bodyPr>
          <a:lstStyle>
            <a:lvl1pPr marL="457200" lvl="0" indent="-342900" algn="l">
              <a:lnSpc>
                <a:spcPct val="90000"/>
              </a:lnSpc>
              <a:spcBef>
                <a:spcPts val="1048"/>
              </a:spcBef>
              <a:spcAft>
                <a:spcPts val="0"/>
              </a:spcAft>
              <a:buClr>
                <a:schemeClr val="dk1"/>
              </a:buClr>
              <a:buSzPts val="1800"/>
              <a:buChar char="•"/>
              <a:defRPr/>
            </a:lvl1pPr>
            <a:lvl2pPr marL="914400" lvl="1" indent="-342900" algn="l">
              <a:lnSpc>
                <a:spcPct val="90000"/>
              </a:lnSpc>
              <a:spcBef>
                <a:spcPts val="524"/>
              </a:spcBef>
              <a:spcAft>
                <a:spcPts val="0"/>
              </a:spcAft>
              <a:buClr>
                <a:schemeClr val="dk1"/>
              </a:buClr>
              <a:buSzPts val="1800"/>
              <a:buChar char="•"/>
              <a:defRPr/>
            </a:lvl2pPr>
            <a:lvl3pPr marL="1371600" lvl="2" indent="-342900" algn="l">
              <a:lnSpc>
                <a:spcPct val="90000"/>
              </a:lnSpc>
              <a:spcBef>
                <a:spcPts val="524"/>
              </a:spcBef>
              <a:spcAft>
                <a:spcPts val="0"/>
              </a:spcAft>
              <a:buClr>
                <a:schemeClr val="dk1"/>
              </a:buClr>
              <a:buSzPts val="1800"/>
              <a:buChar char="•"/>
              <a:defRPr/>
            </a:lvl3pPr>
            <a:lvl4pPr marL="1828800" lvl="3" indent="-342900" algn="l">
              <a:lnSpc>
                <a:spcPct val="90000"/>
              </a:lnSpc>
              <a:spcBef>
                <a:spcPts val="524"/>
              </a:spcBef>
              <a:spcAft>
                <a:spcPts val="0"/>
              </a:spcAft>
              <a:buClr>
                <a:schemeClr val="dk1"/>
              </a:buClr>
              <a:buSzPts val="1800"/>
              <a:buChar char="•"/>
              <a:defRPr/>
            </a:lvl4pPr>
            <a:lvl5pPr marL="2286000" lvl="4" indent="-342900" algn="l">
              <a:lnSpc>
                <a:spcPct val="90000"/>
              </a:lnSpc>
              <a:spcBef>
                <a:spcPts val="524"/>
              </a:spcBef>
              <a:spcAft>
                <a:spcPts val="0"/>
              </a:spcAft>
              <a:buClr>
                <a:schemeClr val="dk1"/>
              </a:buClr>
              <a:buSzPts val="1800"/>
              <a:buChar char="•"/>
              <a:defRPr/>
            </a:lvl5pPr>
            <a:lvl6pPr marL="2743200" lvl="5" indent="-342900" algn="l">
              <a:lnSpc>
                <a:spcPct val="90000"/>
              </a:lnSpc>
              <a:spcBef>
                <a:spcPts val="524"/>
              </a:spcBef>
              <a:spcAft>
                <a:spcPts val="0"/>
              </a:spcAft>
              <a:buClr>
                <a:schemeClr val="dk1"/>
              </a:buClr>
              <a:buSzPts val="1800"/>
              <a:buChar char="•"/>
              <a:defRPr/>
            </a:lvl6pPr>
            <a:lvl7pPr marL="3200400" lvl="6" indent="-342900" algn="l">
              <a:lnSpc>
                <a:spcPct val="90000"/>
              </a:lnSpc>
              <a:spcBef>
                <a:spcPts val="524"/>
              </a:spcBef>
              <a:spcAft>
                <a:spcPts val="0"/>
              </a:spcAft>
              <a:buClr>
                <a:schemeClr val="dk1"/>
              </a:buClr>
              <a:buSzPts val="1800"/>
              <a:buChar char="•"/>
              <a:defRPr/>
            </a:lvl7pPr>
            <a:lvl8pPr marL="3657600" lvl="7" indent="-342900" algn="l">
              <a:lnSpc>
                <a:spcPct val="90000"/>
              </a:lnSpc>
              <a:spcBef>
                <a:spcPts val="524"/>
              </a:spcBef>
              <a:spcAft>
                <a:spcPts val="0"/>
              </a:spcAft>
              <a:buClr>
                <a:schemeClr val="dk1"/>
              </a:buClr>
              <a:buSzPts val="1800"/>
              <a:buChar char="•"/>
              <a:defRPr/>
            </a:lvl8pPr>
            <a:lvl9pPr marL="4114800" lvl="8" indent="-342900" algn="l">
              <a:lnSpc>
                <a:spcPct val="90000"/>
              </a:lnSpc>
              <a:spcBef>
                <a:spcPts val="524"/>
              </a:spcBef>
              <a:spcAft>
                <a:spcPts val="0"/>
              </a:spcAft>
              <a:buClr>
                <a:schemeClr val="dk1"/>
              </a:buClr>
              <a:buSzPts val="1800"/>
              <a:buChar char="•"/>
              <a:defRPr/>
            </a:lvl9pPr>
          </a:lstStyle>
          <a:p>
            <a:endParaRPr/>
          </a:p>
        </p:txBody>
      </p:sp>
      <p:sp>
        <p:nvSpPr>
          <p:cNvPr id="83" name="Google Shape;83;p12"/>
          <p:cNvSpPr txBox="1">
            <a:spLocks noGrp="1"/>
          </p:cNvSpPr>
          <p:nvPr>
            <p:ph type="dt" idx="10"/>
          </p:nvPr>
        </p:nvSpPr>
        <p:spPr>
          <a:xfrm>
            <a:off x="681038" y="6356351"/>
            <a:ext cx="2228850" cy="365125"/>
          </a:xfrm>
          <a:prstGeom prst="rect">
            <a:avLst/>
          </a:prstGeom>
          <a:noFill/>
          <a:ln>
            <a:noFill/>
          </a:ln>
        </p:spPr>
        <p:txBody>
          <a:bodyPr spcFirstLastPara="1" wrap="square" lIns="95775" tIns="47875" rIns="95775" bIns="478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smtClean="0"/>
              <a:t>Bệnh viện huyện Bình Chánh</a:t>
            </a:r>
            <a:endParaRPr/>
          </a:p>
        </p:txBody>
      </p:sp>
      <p:sp>
        <p:nvSpPr>
          <p:cNvPr id="84" name="Google Shape;84;p12"/>
          <p:cNvSpPr txBox="1">
            <a:spLocks noGrp="1"/>
          </p:cNvSpPr>
          <p:nvPr>
            <p:ph type="ftr" idx="11"/>
          </p:nvPr>
        </p:nvSpPr>
        <p:spPr>
          <a:xfrm>
            <a:off x="3281363" y="6356351"/>
            <a:ext cx="3343275" cy="365125"/>
          </a:xfrm>
          <a:prstGeom prst="rect">
            <a:avLst/>
          </a:prstGeom>
          <a:noFill/>
          <a:ln>
            <a:noFill/>
          </a:ln>
        </p:spPr>
        <p:txBody>
          <a:bodyPr spcFirstLastPara="1" wrap="square" lIns="95775" tIns="47875" rIns="95775" bIns="478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smtClean="0"/>
              <a:t>BỆNH VIỆN HUYỆN BÌNH CHÁNH</a:t>
            </a:r>
            <a:endParaRPr/>
          </a:p>
        </p:txBody>
      </p:sp>
      <p:sp>
        <p:nvSpPr>
          <p:cNvPr id="85" name="Google Shape;85;p12"/>
          <p:cNvSpPr txBox="1">
            <a:spLocks noGrp="1"/>
          </p:cNvSpPr>
          <p:nvPr>
            <p:ph type="sldNum" idx="12"/>
          </p:nvPr>
        </p:nvSpPr>
        <p:spPr>
          <a:xfrm>
            <a:off x="6996113" y="6356351"/>
            <a:ext cx="2228850" cy="365125"/>
          </a:xfrm>
          <a:prstGeom prst="rect">
            <a:avLst/>
          </a:prstGeom>
          <a:noFill/>
          <a:ln>
            <a:noFill/>
          </a:ln>
        </p:spPr>
        <p:txBody>
          <a:bodyPr spcFirstLastPara="1" wrap="square" lIns="95775" tIns="47875" rIns="95775" bIns="478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 name="Group 7"/>
          <p:cNvGrpSpPr/>
          <p:nvPr userDrawn="1"/>
        </p:nvGrpSpPr>
        <p:grpSpPr>
          <a:xfrm>
            <a:off x="0" y="0"/>
            <a:ext cx="9906000" cy="6858000"/>
            <a:chOff x="0" y="0"/>
            <a:chExt cx="9906000" cy="6858000"/>
          </a:xfrm>
        </p:grpSpPr>
        <p:pic>
          <p:nvPicPr>
            <p:cNvPr id="1026" name="Picture 2" descr="D:\HỒNG TRÂM\Ảnh BVBC\phông nền BVBC.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3127" t="4387" r="3271"/>
            <a:stretch/>
          </p:blipFill>
          <p:spPr bwMode="auto">
            <a:xfrm>
              <a:off x="0" y="0"/>
              <a:ext cx="990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HỒNG TRÂM\2. BS TRANG\logo BVBC.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99560" y="133817"/>
              <a:ext cx="951775" cy="955394"/>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ctrTitle"/>
          </p:nvPr>
        </p:nvSpPr>
        <p:spPr>
          <a:xfrm>
            <a:off x="1238251" y="1122363"/>
            <a:ext cx="7429500" cy="2387600"/>
          </a:xfrm>
        </p:spPr>
        <p:txBody>
          <a:bodyPr anchor="b"/>
          <a:lstStyle>
            <a:lvl1pPr algn="ctr">
              <a:defRPr sz="6300">
                <a:latin typeface="Arial" panose="020B0604020202020204" pitchFamily="34" charset="0"/>
                <a:cs typeface="Arial" panose="020B0604020202020204" pitchFamily="34" charset="0"/>
              </a:defRPr>
            </a:lvl1pPr>
          </a:lstStyle>
          <a:p>
            <a:r>
              <a:rPr lang="en-US" smtClean="0"/>
              <a:t>Click to edit Master title style</a:t>
            </a:r>
            <a:endParaRPr lang="vi-VN"/>
          </a:p>
        </p:txBody>
      </p:sp>
      <p:sp>
        <p:nvSpPr>
          <p:cNvPr id="3" name="Subtitle 2"/>
          <p:cNvSpPr>
            <a:spLocks noGrp="1"/>
          </p:cNvSpPr>
          <p:nvPr>
            <p:ph type="subTitle" idx="1"/>
          </p:nvPr>
        </p:nvSpPr>
        <p:spPr>
          <a:xfrm>
            <a:off x="1238251" y="3602039"/>
            <a:ext cx="7429500" cy="1655762"/>
          </a:xfrm>
        </p:spPr>
        <p:txBody>
          <a:bodyPr/>
          <a:lstStyle>
            <a:lvl1pPr marL="0" indent="0" algn="ctr">
              <a:buNone/>
              <a:defRPr sz="2500">
                <a:latin typeface="Arial" panose="020B0604020202020204" pitchFamily="34" charset="0"/>
                <a:cs typeface="Arial" panose="020B0604020202020204" pitchFamily="34" charset="0"/>
              </a:defRPr>
            </a:lvl1pPr>
            <a:lvl2pPr marL="478935" indent="0" algn="ctr">
              <a:buNone/>
              <a:defRPr sz="2100"/>
            </a:lvl2pPr>
            <a:lvl3pPr marL="957870" indent="0" algn="ctr">
              <a:buNone/>
              <a:defRPr sz="1900"/>
            </a:lvl3pPr>
            <a:lvl4pPr marL="1436805" indent="0" algn="ctr">
              <a:buNone/>
              <a:defRPr sz="1700"/>
            </a:lvl4pPr>
            <a:lvl5pPr marL="1915740" indent="0" algn="ctr">
              <a:buNone/>
              <a:defRPr sz="1700"/>
            </a:lvl5pPr>
            <a:lvl6pPr marL="2394675" indent="0" algn="ctr">
              <a:buNone/>
              <a:defRPr sz="1700"/>
            </a:lvl6pPr>
            <a:lvl7pPr marL="2873610" indent="0" algn="ctr">
              <a:buNone/>
              <a:defRPr sz="1700"/>
            </a:lvl7pPr>
            <a:lvl8pPr marL="3352545" indent="0" algn="ctr">
              <a:buNone/>
              <a:defRPr sz="1700"/>
            </a:lvl8pPr>
            <a:lvl9pPr marL="3831480" indent="0" algn="ctr">
              <a:buNone/>
              <a:defRPr sz="1700"/>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r>
              <a:rPr lang="en-US" smtClean="0">
                <a:solidFill>
                  <a:prstClr val="black">
                    <a:tint val="75000"/>
                  </a:prstClr>
                </a:solidFill>
              </a:rPr>
              <a:t>Bệnh viện huyện Bình Chánh</a:t>
            </a:r>
            <a:endParaRPr lang="vi-VN">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r>
              <a:rPr lang="vi-VN" smtClean="0">
                <a:solidFill>
                  <a:prstClr val="black">
                    <a:tint val="75000"/>
                  </a:prstClr>
                </a:solidFill>
              </a:rPr>
              <a:t>BỆNH VIỆN HUYỆN BÌNH CHÁNH</a:t>
            </a: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FC50D51D-1C5E-4FED-A83E-15FA945975D8}"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100900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solidFill>
                  <a:srgbClr val="0070C0"/>
                </a:solidFill>
              </a:defRPr>
            </a:lvl1pPr>
          </a:lstStyle>
          <a:p>
            <a:r>
              <a:rPr lang="en-US" smtClean="0"/>
              <a:t>Click to edit Master title style</a:t>
            </a:r>
            <a:endParaRPr lang="vi-VN"/>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r>
              <a:rPr lang="en-US" smtClean="0">
                <a:solidFill>
                  <a:prstClr val="black">
                    <a:tint val="75000"/>
                  </a:prstClr>
                </a:solidFill>
              </a:rPr>
              <a:t>Bệnh viện huyện Bình Chánh</a:t>
            </a:r>
            <a:endParaRPr lang="vi-VN">
              <a:solidFill>
                <a:prstClr val="black">
                  <a:tint val="75000"/>
                </a:prstClr>
              </a:solidFill>
            </a:endParaRPr>
          </a:p>
        </p:txBody>
      </p:sp>
      <p:sp>
        <p:nvSpPr>
          <p:cNvPr id="5" name="Footer Placeholder 4"/>
          <p:cNvSpPr>
            <a:spLocks noGrp="1"/>
          </p:cNvSpPr>
          <p:nvPr>
            <p:ph type="ftr" sz="quarter" idx="11"/>
          </p:nvPr>
        </p:nvSpPr>
        <p:spPr/>
        <p:txBody>
          <a:bodyPr/>
          <a:lstStyle/>
          <a:p>
            <a:r>
              <a:rPr lang="vi-VN" smtClean="0">
                <a:solidFill>
                  <a:prstClr val="black">
                    <a:tint val="75000"/>
                  </a:prstClr>
                </a:solidFill>
              </a:rPr>
              <a:t>BỆNH VIỆN HUYỆN BÌNH CHÁNH</a:t>
            </a: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C50D51D-1C5E-4FED-A83E-15FA945975D8}"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793450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8" y="1709739"/>
            <a:ext cx="8543925" cy="2852737"/>
          </a:xfrm>
        </p:spPr>
        <p:txBody>
          <a:bodyPr anchor="b"/>
          <a:lstStyle>
            <a:lvl1pPr>
              <a:defRPr sz="6300"/>
            </a:lvl1pPr>
          </a:lstStyle>
          <a:p>
            <a:r>
              <a:rPr lang="en-US" smtClean="0"/>
              <a:t>Click to edit Master title style</a:t>
            </a:r>
            <a:endParaRPr lang="vi-VN"/>
          </a:p>
        </p:txBody>
      </p:sp>
      <p:sp>
        <p:nvSpPr>
          <p:cNvPr id="3" name="Text Placeholder 2"/>
          <p:cNvSpPr>
            <a:spLocks noGrp="1"/>
          </p:cNvSpPr>
          <p:nvPr>
            <p:ph type="body" idx="1"/>
          </p:nvPr>
        </p:nvSpPr>
        <p:spPr>
          <a:xfrm>
            <a:off x="675878" y="4589465"/>
            <a:ext cx="8543925" cy="1500187"/>
          </a:xfrm>
        </p:spPr>
        <p:txBody>
          <a:bodyPr/>
          <a:lstStyle>
            <a:lvl1pPr marL="0" indent="0">
              <a:buNone/>
              <a:defRPr sz="2500">
                <a:solidFill>
                  <a:schemeClr val="tx1">
                    <a:tint val="75000"/>
                  </a:schemeClr>
                </a:solidFill>
              </a:defRPr>
            </a:lvl1pPr>
            <a:lvl2pPr marL="478935" indent="0">
              <a:buNone/>
              <a:defRPr sz="2100">
                <a:solidFill>
                  <a:schemeClr val="tx1">
                    <a:tint val="75000"/>
                  </a:schemeClr>
                </a:solidFill>
              </a:defRPr>
            </a:lvl2pPr>
            <a:lvl3pPr marL="957870" indent="0">
              <a:buNone/>
              <a:defRPr sz="1900">
                <a:solidFill>
                  <a:schemeClr val="tx1">
                    <a:tint val="75000"/>
                  </a:schemeClr>
                </a:solidFill>
              </a:defRPr>
            </a:lvl3pPr>
            <a:lvl4pPr marL="1436805" indent="0">
              <a:buNone/>
              <a:defRPr sz="1700">
                <a:solidFill>
                  <a:schemeClr val="tx1">
                    <a:tint val="75000"/>
                  </a:schemeClr>
                </a:solidFill>
              </a:defRPr>
            </a:lvl4pPr>
            <a:lvl5pPr marL="1915740" indent="0">
              <a:buNone/>
              <a:defRPr sz="1700">
                <a:solidFill>
                  <a:schemeClr val="tx1">
                    <a:tint val="75000"/>
                  </a:schemeClr>
                </a:solidFill>
              </a:defRPr>
            </a:lvl5pPr>
            <a:lvl6pPr marL="2394675" indent="0">
              <a:buNone/>
              <a:defRPr sz="1700">
                <a:solidFill>
                  <a:schemeClr val="tx1">
                    <a:tint val="75000"/>
                  </a:schemeClr>
                </a:solidFill>
              </a:defRPr>
            </a:lvl6pPr>
            <a:lvl7pPr marL="2873610" indent="0">
              <a:buNone/>
              <a:defRPr sz="1700">
                <a:solidFill>
                  <a:schemeClr val="tx1">
                    <a:tint val="75000"/>
                  </a:schemeClr>
                </a:solidFill>
              </a:defRPr>
            </a:lvl7pPr>
            <a:lvl8pPr marL="3352545" indent="0">
              <a:buNone/>
              <a:defRPr sz="1700">
                <a:solidFill>
                  <a:schemeClr val="tx1">
                    <a:tint val="75000"/>
                  </a:schemeClr>
                </a:solidFill>
              </a:defRPr>
            </a:lvl8pPr>
            <a:lvl9pPr marL="3831480" indent="0">
              <a:buNone/>
              <a:defRPr sz="17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r>
              <a:rPr lang="en-US" smtClean="0">
                <a:solidFill>
                  <a:prstClr val="black">
                    <a:tint val="75000"/>
                  </a:prstClr>
                </a:solidFill>
              </a:rPr>
              <a:t>Bệnh viện huyện Bình Chánh</a:t>
            </a:r>
            <a:endParaRPr lang="vi-VN">
              <a:solidFill>
                <a:prstClr val="black">
                  <a:tint val="75000"/>
                </a:prstClr>
              </a:solidFill>
            </a:endParaRPr>
          </a:p>
        </p:txBody>
      </p:sp>
      <p:sp>
        <p:nvSpPr>
          <p:cNvPr id="5" name="Footer Placeholder 4"/>
          <p:cNvSpPr>
            <a:spLocks noGrp="1"/>
          </p:cNvSpPr>
          <p:nvPr>
            <p:ph type="ftr" sz="quarter" idx="11"/>
          </p:nvPr>
        </p:nvSpPr>
        <p:spPr/>
        <p:txBody>
          <a:bodyPr/>
          <a:lstStyle/>
          <a:p>
            <a:r>
              <a:rPr lang="vi-VN" smtClean="0">
                <a:solidFill>
                  <a:prstClr val="black">
                    <a:tint val="75000"/>
                  </a:prstClr>
                </a:solidFill>
              </a:rPr>
              <a:t>BỆNH VIỆN HUYỆN BÌNH CHÁNH</a:t>
            </a: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C50D51D-1C5E-4FED-A83E-15FA945975D8}"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6196969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81038" y="1825625"/>
            <a:ext cx="421005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5014913" y="1825625"/>
            <a:ext cx="421005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r>
              <a:rPr lang="en-US" smtClean="0">
                <a:solidFill>
                  <a:prstClr val="black">
                    <a:tint val="75000"/>
                  </a:prstClr>
                </a:solidFill>
              </a:rPr>
              <a:t>Bệnh viện huyện Bình Chánh</a:t>
            </a:r>
            <a:endParaRPr lang="vi-VN">
              <a:solidFill>
                <a:prstClr val="black">
                  <a:tint val="75000"/>
                </a:prstClr>
              </a:solidFill>
            </a:endParaRPr>
          </a:p>
        </p:txBody>
      </p:sp>
      <p:sp>
        <p:nvSpPr>
          <p:cNvPr id="6" name="Footer Placeholder 5"/>
          <p:cNvSpPr>
            <a:spLocks noGrp="1"/>
          </p:cNvSpPr>
          <p:nvPr>
            <p:ph type="ftr" sz="quarter" idx="11"/>
          </p:nvPr>
        </p:nvSpPr>
        <p:spPr/>
        <p:txBody>
          <a:bodyPr/>
          <a:lstStyle/>
          <a:p>
            <a:r>
              <a:rPr lang="vi-VN" smtClean="0">
                <a:solidFill>
                  <a:prstClr val="black">
                    <a:tint val="75000"/>
                  </a:prstClr>
                </a:solidFill>
              </a:rPr>
              <a:t>BỆNH VIỆN HUYỆN BÌNH CHÁNH</a:t>
            </a: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FC50D51D-1C5E-4FED-A83E-15FA945975D8}"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1562056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7" y="365126"/>
            <a:ext cx="8543925" cy="1325563"/>
          </a:xfrm>
        </p:spPr>
        <p:txBody>
          <a:bodyPr/>
          <a:lstStyle/>
          <a:p>
            <a:r>
              <a:rPr lang="en-US" smtClean="0"/>
              <a:t>Click to edit Master title style</a:t>
            </a:r>
            <a:endParaRPr lang="vi-VN"/>
          </a:p>
        </p:txBody>
      </p:sp>
      <p:sp>
        <p:nvSpPr>
          <p:cNvPr id="3" name="Text Placeholder 2"/>
          <p:cNvSpPr>
            <a:spLocks noGrp="1"/>
          </p:cNvSpPr>
          <p:nvPr>
            <p:ph type="body" idx="1"/>
          </p:nvPr>
        </p:nvSpPr>
        <p:spPr>
          <a:xfrm>
            <a:off x="682329" y="1681164"/>
            <a:ext cx="4190702" cy="823912"/>
          </a:xfrm>
        </p:spPr>
        <p:txBody>
          <a:bodyPr anchor="b"/>
          <a:lstStyle>
            <a:lvl1pPr marL="0" indent="0">
              <a:buNone/>
              <a:defRPr sz="2500" b="1"/>
            </a:lvl1pPr>
            <a:lvl2pPr marL="478935" indent="0">
              <a:buNone/>
              <a:defRPr sz="2100" b="1"/>
            </a:lvl2pPr>
            <a:lvl3pPr marL="957870" indent="0">
              <a:buNone/>
              <a:defRPr sz="1900" b="1"/>
            </a:lvl3pPr>
            <a:lvl4pPr marL="1436805" indent="0">
              <a:buNone/>
              <a:defRPr sz="1700" b="1"/>
            </a:lvl4pPr>
            <a:lvl5pPr marL="1915740" indent="0">
              <a:buNone/>
              <a:defRPr sz="1700" b="1"/>
            </a:lvl5pPr>
            <a:lvl6pPr marL="2394675" indent="0">
              <a:buNone/>
              <a:defRPr sz="1700" b="1"/>
            </a:lvl6pPr>
            <a:lvl7pPr marL="2873610" indent="0">
              <a:buNone/>
              <a:defRPr sz="1700" b="1"/>
            </a:lvl7pPr>
            <a:lvl8pPr marL="3352545" indent="0">
              <a:buNone/>
              <a:defRPr sz="1700" b="1"/>
            </a:lvl8pPr>
            <a:lvl9pPr marL="3831480" indent="0">
              <a:buNone/>
              <a:defRPr sz="1700" b="1"/>
            </a:lvl9pPr>
          </a:lstStyle>
          <a:p>
            <a:pPr lvl="0"/>
            <a:r>
              <a:rPr lang="en-US" smtClean="0"/>
              <a:t>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5014913" y="1681164"/>
            <a:ext cx="4211340" cy="823912"/>
          </a:xfrm>
        </p:spPr>
        <p:txBody>
          <a:bodyPr anchor="b"/>
          <a:lstStyle>
            <a:lvl1pPr marL="0" indent="0">
              <a:buNone/>
              <a:defRPr sz="2500" b="1"/>
            </a:lvl1pPr>
            <a:lvl2pPr marL="478935" indent="0">
              <a:buNone/>
              <a:defRPr sz="2100" b="1"/>
            </a:lvl2pPr>
            <a:lvl3pPr marL="957870" indent="0">
              <a:buNone/>
              <a:defRPr sz="1900" b="1"/>
            </a:lvl3pPr>
            <a:lvl4pPr marL="1436805" indent="0">
              <a:buNone/>
              <a:defRPr sz="1700" b="1"/>
            </a:lvl4pPr>
            <a:lvl5pPr marL="1915740" indent="0">
              <a:buNone/>
              <a:defRPr sz="1700" b="1"/>
            </a:lvl5pPr>
            <a:lvl6pPr marL="2394675" indent="0">
              <a:buNone/>
              <a:defRPr sz="1700" b="1"/>
            </a:lvl6pPr>
            <a:lvl7pPr marL="2873610" indent="0">
              <a:buNone/>
              <a:defRPr sz="1700" b="1"/>
            </a:lvl7pPr>
            <a:lvl8pPr marL="3352545" indent="0">
              <a:buNone/>
              <a:defRPr sz="1700" b="1"/>
            </a:lvl8pPr>
            <a:lvl9pPr marL="3831480" indent="0">
              <a:buNone/>
              <a:defRPr sz="1700" b="1"/>
            </a:lvl9pPr>
          </a:lstStyle>
          <a:p>
            <a:pPr lvl="0"/>
            <a:r>
              <a:rPr lang="en-US" smtClean="0"/>
              <a:t>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r>
              <a:rPr lang="en-US" smtClean="0">
                <a:solidFill>
                  <a:prstClr val="black">
                    <a:tint val="75000"/>
                  </a:prstClr>
                </a:solidFill>
              </a:rPr>
              <a:t>Bệnh viện huyện Bình Chánh</a:t>
            </a:r>
            <a:endParaRPr lang="vi-VN">
              <a:solidFill>
                <a:prstClr val="black">
                  <a:tint val="75000"/>
                </a:prstClr>
              </a:solidFill>
            </a:endParaRPr>
          </a:p>
        </p:txBody>
      </p:sp>
      <p:sp>
        <p:nvSpPr>
          <p:cNvPr id="8" name="Footer Placeholder 7"/>
          <p:cNvSpPr>
            <a:spLocks noGrp="1"/>
          </p:cNvSpPr>
          <p:nvPr>
            <p:ph type="ftr" sz="quarter" idx="11"/>
          </p:nvPr>
        </p:nvSpPr>
        <p:spPr/>
        <p:txBody>
          <a:bodyPr/>
          <a:lstStyle/>
          <a:p>
            <a:r>
              <a:rPr lang="vi-VN" smtClean="0">
                <a:solidFill>
                  <a:prstClr val="black">
                    <a:tint val="75000"/>
                  </a:prstClr>
                </a:solidFill>
              </a:rPr>
              <a:t>BỆNH VIỆN HUYỆN BÌNH CHÁNH</a:t>
            </a: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FC50D51D-1C5E-4FED-A83E-15FA945975D8}"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7101663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r>
              <a:rPr lang="en-US" smtClean="0">
                <a:solidFill>
                  <a:prstClr val="black">
                    <a:tint val="75000"/>
                  </a:prstClr>
                </a:solidFill>
              </a:rPr>
              <a:t>Bệnh viện huyện Bình Chánh</a:t>
            </a:r>
            <a:endParaRPr lang="vi-VN">
              <a:solidFill>
                <a:prstClr val="black">
                  <a:tint val="75000"/>
                </a:prstClr>
              </a:solidFill>
            </a:endParaRPr>
          </a:p>
        </p:txBody>
      </p:sp>
      <p:sp>
        <p:nvSpPr>
          <p:cNvPr id="4" name="Footer Placeholder 3"/>
          <p:cNvSpPr>
            <a:spLocks noGrp="1"/>
          </p:cNvSpPr>
          <p:nvPr>
            <p:ph type="ftr" sz="quarter" idx="11"/>
          </p:nvPr>
        </p:nvSpPr>
        <p:spPr/>
        <p:txBody>
          <a:bodyPr/>
          <a:lstStyle/>
          <a:p>
            <a:r>
              <a:rPr lang="vi-VN" smtClean="0">
                <a:solidFill>
                  <a:prstClr val="black">
                    <a:tint val="75000"/>
                  </a:prstClr>
                </a:solidFill>
              </a:rPr>
              <a:t>BỆNH VIỆN HUYỆN BÌNH CHÁNH</a:t>
            </a: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FC50D51D-1C5E-4FED-A83E-15FA945975D8}"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289953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solidFill>
                  <a:prstClr val="black">
                    <a:tint val="75000"/>
                  </a:prstClr>
                </a:solidFill>
              </a:rPr>
              <a:t>Bệnh viện huyện Bình Chánh</a:t>
            </a:r>
            <a:endParaRPr lang="vi-VN">
              <a:solidFill>
                <a:prstClr val="black">
                  <a:tint val="75000"/>
                </a:prstClr>
              </a:solidFill>
            </a:endParaRPr>
          </a:p>
        </p:txBody>
      </p:sp>
      <p:sp>
        <p:nvSpPr>
          <p:cNvPr id="3" name="Footer Placeholder 2"/>
          <p:cNvSpPr>
            <a:spLocks noGrp="1"/>
          </p:cNvSpPr>
          <p:nvPr>
            <p:ph type="ftr" sz="quarter" idx="11"/>
          </p:nvPr>
        </p:nvSpPr>
        <p:spPr/>
        <p:txBody>
          <a:bodyPr/>
          <a:lstStyle/>
          <a:p>
            <a:r>
              <a:rPr lang="vi-VN" smtClean="0">
                <a:solidFill>
                  <a:prstClr val="black">
                    <a:tint val="75000"/>
                  </a:prstClr>
                </a:solidFill>
              </a:rPr>
              <a:t>BỆNH VIỆN HUYỆN BÌNH CHÁNH</a:t>
            </a: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FC50D51D-1C5E-4FED-A83E-15FA945975D8}"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8702054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400"/>
            </a:lvl1pPr>
          </a:lstStyle>
          <a:p>
            <a:r>
              <a:rPr lang="en-US" smtClean="0"/>
              <a:t>Click to edit Master title style</a:t>
            </a:r>
            <a:endParaRPr lang="vi-VN"/>
          </a:p>
        </p:txBody>
      </p:sp>
      <p:sp>
        <p:nvSpPr>
          <p:cNvPr id="3" name="Content Placeholder 2"/>
          <p:cNvSpPr>
            <a:spLocks noGrp="1"/>
          </p:cNvSpPr>
          <p:nvPr>
            <p:ph idx="1"/>
          </p:nvPr>
        </p:nvSpPr>
        <p:spPr>
          <a:xfrm>
            <a:off x="4211341" y="987426"/>
            <a:ext cx="5014913" cy="4873625"/>
          </a:xfrm>
        </p:spPr>
        <p:txBody>
          <a:bodyPr/>
          <a:lstStyle>
            <a:lvl1pPr>
              <a:defRPr sz="3400"/>
            </a:lvl1pPr>
            <a:lvl2pPr>
              <a:defRPr sz="2900"/>
            </a:lvl2pPr>
            <a:lvl3pPr>
              <a:defRPr sz="2500"/>
            </a:lvl3pPr>
            <a:lvl4pPr>
              <a:defRPr sz="2100"/>
            </a:lvl4pPr>
            <a:lvl5pPr>
              <a:defRPr sz="2100"/>
            </a:lvl5pPr>
            <a:lvl6pPr>
              <a:defRPr sz="2100"/>
            </a:lvl6pPr>
            <a:lvl7pPr>
              <a:defRPr sz="2100"/>
            </a:lvl7pPr>
            <a:lvl8pPr>
              <a:defRPr sz="2100"/>
            </a:lvl8pPr>
            <a:lvl9pPr>
              <a:defRPr sz="21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82328" y="2057401"/>
            <a:ext cx="3194943" cy="3811588"/>
          </a:xfrm>
        </p:spPr>
        <p:txBody>
          <a:bodyPr/>
          <a:lstStyle>
            <a:lvl1pPr marL="0" indent="0">
              <a:buNone/>
              <a:defRPr sz="1700"/>
            </a:lvl1pPr>
            <a:lvl2pPr marL="478935" indent="0">
              <a:buNone/>
              <a:defRPr sz="1500"/>
            </a:lvl2pPr>
            <a:lvl3pPr marL="957870" indent="0">
              <a:buNone/>
              <a:defRPr sz="1300"/>
            </a:lvl3pPr>
            <a:lvl4pPr marL="1436805" indent="0">
              <a:buNone/>
              <a:defRPr sz="1000"/>
            </a:lvl4pPr>
            <a:lvl5pPr marL="1915740" indent="0">
              <a:buNone/>
              <a:defRPr sz="1000"/>
            </a:lvl5pPr>
            <a:lvl6pPr marL="2394675" indent="0">
              <a:buNone/>
              <a:defRPr sz="1000"/>
            </a:lvl6pPr>
            <a:lvl7pPr marL="2873610" indent="0">
              <a:buNone/>
              <a:defRPr sz="1000"/>
            </a:lvl7pPr>
            <a:lvl8pPr marL="3352545" indent="0">
              <a:buNone/>
              <a:defRPr sz="1000"/>
            </a:lvl8pPr>
            <a:lvl9pPr marL="383148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Bệnh viện huyện Bình Chánh</a:t>
            </a:r>
            <a:endParaRPr lang="vi-VN">
              <a:solidFill>
                <a:prstClr val="black">
                  <a:tint val="75000"/>
                </a:prstClr>
              </a:solidFill>
            </a:endParaRPr>
          </a:p>
        </p:txBody>
      </p:sp>
      <p:sp>
        <p:nvSpPr>
          <p:cNvPr id="6" name="Footer Placeholder 5"/>
          <p:cNvSpPr>
            <a:spLocks noGrp="1"/>
          </p:cNvSpPr>
          <p:nvPr>
            <p:ph type="ftr" sz="quarter" idx="11"/>
          </p:nvPr>
        </p:nvSpPr>
        <p:spPr/>
        <p:txBody>
          <a:bodyPr/>
          <a:lstStyle/>
          <a:p>
            <a:r>
              <a:rPr lang="vi-VN" smtClean="0">
                <a:solidFill>
                  <a:prstClr val="black">
                    <a:tint val="75000"/>
                  </a:prstClr>
                </a:solidFill>
              </a:rPr>
              <a:t>BỆNH VIỆN HUYỆN BÌNH CHÁNH</a:t>
            </a: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FC50D51D-1C5E-4FED-A83E-15FA945975D8}"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304791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3"/>
          <p:cNvSpPr txBox="1">
            <a:spLocks noGrp="1"/>
          </p:cNvSpPr>
          <p:nvPr>
            <p:ph type="title"/>
          </p:nvPr>
        </p:nvSpPr>
        <p:spPr>
          <a:xfrm>
            <a:off x="681038" y="365126"/>
            <a:ext cx="8543925" cy="1325563"/>
          </a:xfrm>
          <a:prstGeom prst="rect">
            <a:avLst/>
          </a:prstGeom>
          <a:noFill/>
          <a:ln>
            <a:noFill/>
          </a:ln>
        </p:spPr>
        <p:txBody>
          <a:bodyPr spcFirstLastPara="1" wrap="square" lIns="95775" tIns="47875" rIns="95775" bIns="47875" anchor="ctr" anchorCtr="0">
            <a:normAutofit/>
          </a:bodyPr>
          <a:lstStyle>
            <a:lvl1pPr lvl="0" algn="ctr">
              <a:lnSpc>
                <a:spcPct val="90000"/>
              </a:lnSpc>
              <a:spcBef>
                <a:spcPts val="0"/>
              </a:spcBef>
              <a:spcAft>
                <a:spcPts val="0"/>
              </a:spcAft>
              <a:buClr>
                <a:srgbClr val="0070C0"/>
              </a:buClr>
              <a:buSzPts val="4600"/>
              <a:buFont typeface="Arial"/>
              <a:buNone/>
              <a:defRPr b="1">
                <a:solidFill>
                  <a:srgbClr val="0070C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3"/>
          <p:cNvSpPr txBox="1">
            <a:spLocks noGrp="1"/>
          </p:cNvSpPr>
          <p:nvPr>
            <p:ph type="body" idx="1"/>
          </p:nvPr>
        </p:nvSpPr>
        <p:spPr>
          <a:xfrm>
            <a:off x="681038" y="1825625"/>
            <a:ext cx="8543925" cy="4351338"/>
          </a:xfrm>
          <a:prstGeom prst="rect">
            <a:avLst/>
          </a:prstGeom>
          <a:noFill/>
          <a:ln>
            <a:noFill/>
          </a:ln>
        </p:spPr>
        <p:txBody>
          <a:bodyPr spcFirstLastPara="1" wrap="square" lIns="95775" tIns="47875" rIns="95775" bIns="47875" anchor="t" anchorCtr="0">
            <a:normAutofit/>
          </a:bodyPr>
          <a:lstStyle>
            <a:lvl1pPr marL="457200" lvl="0" indent="-412750" algn="l">
              <a:lnSpc>
                <a:spcPct val="90000"/>
              </a:lnSpc>
              <a:spcBef>
                <a:spcPts val="1048"/>
              </a:spcBef>
              <a:spcAft>
                <a:spcPts val="0"/>
              </a:spcAft>
              <a:buClr>
                <a:schemeClr val="dk1"/>
              </a:buClr>
              <a:buSzPts val="2900"/>
              <a:buChar char="•"/>
              <a:defRPr>
                <a:latin typeface="Arial"/>
                <a:ea typeface="Arial"/>
                <a:cs typeface="Arial"/>
                <a:sym typeface="Arial"/>
              </a:defRPr>
            </a:lvl1pPr>
            <a:lvl2pPr marL="914400" lvl="1" indent="-387350" algn="l">
              <a:lnSpc>
                <a:spcPct val="90000"/>
              </a:lnSpc>
              <a:spcBef>
                <a:spcPts val="524"/>
              </a:spcBef>
              <a:spcAft>
                <a:spcPts val="0"/>
              </a:spcAft>
              <a:buClr>
                <a:schemeClr val="dk1"/>
              </a:buClr>
              <a:buSzPts val="2500"/>
              <a:buChar char="•"/>
              <a:defRPr>
                <a:latin typeface="Arial"/>
                <a:ea typeface="Arial"/>
                <a:cs typeface="Arial"/>
                <a:sym typeface="Arial"/>
              </a:defRPr>
            </a:lvl2pPr>
            <a:lvl3pPr marL="1371600" lvl="2" indent="-361950" algn="l">
              <a:lnSpc>
                <a:spcPct val="90000"/>
              </a:lnSpc>
              <a:spcBef>
                <a:spcPts val="524"/>
              </a:spcBef>
              <a:spcAft>
                <a:spcPts val="0"/>
              </a:spcAft>
              <a:buClr>
                <a:schemeClr val="dk1"/>
              </a:buClr>
              <a:buSzPts val="2100"/>
              <a:buChar char="•"/>
              <a:defRPr>
                <a:latin typeface="Arial"/>
                <a:ea typeface="Arial"/>
                <a:cs typeface="Arial"/>
                <a:sym typeface="Arial"/>
              </a:defRPr>
            </a:lvl3pPr>
            <a:lvl4pPr marL="1828800" lvl="3" indent="-349250" algn="l">
              <a:lnSpc>
                <a:spcPct val="90000"/>
              </a:lnSpc>
              <a:spcBef>
                <a:spcPts val="524"/>
              </a:spcBef>
              <a:spcAft>
                <a:spcPts val="0"/>
              </a:spcAft>
              <a:buClr>
                <a:schemeClr val="dk1"/>
              </a:buClr>
              <a:buSzPts val="1900"/>
              <a:buChar char="•"/>
              <a:defRPr>
                <a:latin typeface="Arial"/>
                <a:ea typeface="Arial"/>
                <a:cs typeface="Arial"/>
                <a:sym typeface="Arial"/>
              </a:defRPr>
            </a:lvl4pPr>
            <a:lvl5pPr marL="2286000" lvl="4" indent="-349250" algn="l">
              <a:lnSpc>
                <a:spcPct val="90000"/>
              </a:lnSpc>
              <a:spcBef>
                <a:spcPts val="524"/>
              </a:spcBef>
              <a:spcAft>
                <a:spcPts val="0"/>
              </a:spcAft>
              <a:buClr>
                <a:schemeClr val="dk1"/>
              </a:buClr>
              <a:buSzPts val="1900"/>
              <a:buChar char="•"/>
              <a:defRPr>
                <a:latin typeface="Arial"/>
                <a:ea typeface="Arial"/>
                <a:cs typeface="Arial"/>
                <a:sym typeface="Arial"/>
              </a:defRPr>
            </a:lvl5pPr>
            <a:lvl6pPr marL="2743200" lvl="5" indent="-342900" algn="l">
              <a:lnSpc>
                <a:spcPct val="90000"/>
              </a:lnSpc>
              <a:spcBef>
                <a:spcPts val="524"/>
              </a:spcBef>
              <a:spcAft>
                <a:spcPts val="0"/>
              </a:spcAft>
              <a:buClr>
                <a:schemeClr val="dk1"/>
              </a:buClr>
              <a:buSzPts val="1800"/>
              <a:buChar char="•"/>
              <a:defRPr/>
            </a:lvl6pPr>
            <a:lvl7pPr marL="3200400" lvl="6" indent="-342900" algn="l">
              <a:lnSpc>
                <a:spcPct val="90000"/>
              </a:lnSpc>
              <a:spcBef>
                <a:spcPts val="524"/>
              </a:spcBef>
              <a:spcAft>
                <a:spcPts val="0"/>
              </a:spcAft>
              <a:buClr>
                <a:schemeClr val="dk1"/>
              </a:buClr>
              <a:buSzPts val="1800"/>
              <a:buChar char="•"/>
              <a:defRPr/>
            </a:lvl7pPr>
            <a:lvl8pPr marL="3657600" lvl="7" indent="-342900" algn="l">
              <a:lnSpc>
                <a:spcPct val="90000"/>
              </a:lnSpc>
              <a:spcBef>
                <a:spcPts val="524"/>
              </a:spcBef>
              <a:spcAft>
                <a:spcPts val="0"/>
              </a:spcAft>
              <a:buClr>
                <a:schemeClr val="dk1"/>
              </a:buClr>
              <a:buSzPts val="1800"/>
              <a:buChar char="•"/>
              <a:defRPr/>
            </a:lvl8pPr>
            <a:lvl9pPr marL="4114800" lvl="8" indent="-342900" algn="l">
              <a:lnSpc>
                <a:spcPct val="90000"/>
              </a:lnSpc>
              <a:spcBef>
                <a:spcPts val="524"/>
              </a:spcBef>
              <a:spcAft>
                <a:spcPts val="0"/>
              </a:spcAft>
              <a:buClr>
                <a:schemeClr val="dk1"/>
              </a:buClr>
              <a:buSzPts val="1800"/>
              <a:buChar char="•"/>
              <a:defRPr/>
            </a:lvl9pPr>
          </a:lstStyle>
          <a:p>
            <a:endParaRPr/>
          </a:p>
        </p:txBody>
      </p:sp>
      <p:sp>
        <p:nvSpPr>
          <p:cNvPr id="26" name="Google Shape;26;p3"/>
          <p:cNvSpPr txBox="1">
            <a:spLocks noGrp="1"/>
          </p:cNvSpPr>
          <p:nvPr>
            <p:ph type="dt" idx="10"/>
          </p:nvPr>
        </p:nvSpPr>
        <p:spPr>
          <a:xfrm>
            <a:off x="681038" y="6356351"/>
            <a:ext cx="2228850" cy="365125"/>
          </a:xfrm>
          <a:prstGeom prst="rect">
            <a:avLst/>
          </a:prstGeom>
          <a:noFill/>
          <a:ln>
            <a:noFill/>
          </a:ln>
        </p:spPr>
        <p:txBody>
          <a:bodyPr spcFirstLastPara="1" wrap="square" lIns="95775" tIns="47875" rIns="95775" bIns="478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smtClean="0"/>
              <a:t>Bệnh viện huyện Bình Chánh</a:t>
            </a:r>
            <a:endParaRPr/>
          </a:p>
        </p:txBody>
      </p:sp>
      <p:sp>
        <p:nvSpPr>
          <p:cNvPr id="27" name="Google Shape;27;p3"/>
          <p:cNvSpPr txBox="1">
            <a:spLocks noGrp="1"/>
          </p:cNvSpPr>
          <p:nvPr>
            <p:ph type="ftr" idx="11"/>
          </p:nvPr>
        </p:nvSpPr>
        <p:spPr>
          <a:xfrm>
            <a:off x="3281363" y="6356351"/>
            <a:ext cx="3343275" cy="365125"/>
          </a:xfrm>
          <a:prstGeom prst="rect">
            <a:avLst/>
          </a:prstGeom>
          <a:noFill/>
          <a:ln>
            <a:noFill/>
          </a:ln>
        </p:spPr>
        <p:txBody>
          <a:bodyPr spcFirstLastPara="1" wrap="square" lIns="95775" tIns="47875" rIns="95775" bIns="478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smtClean="0"/>
              <a:t>BỆNH VIỆN HUYỆN BÌNH CHÁNH</a:t>
            </a:r>
            <a:endParaRPr/>
          </a:p>
        </p:txBody>
      </p:sp>
      <p:sp>
        <p:nvSpPr>
          <p:cNvPr id="28" name="Google Shape;28;p3"/>
          <p:cNvSpPr txBox="1">
            <a:spLocks noGrp="1"/>
          </p:cNvSpPr>
          <p:nvPr>
            <p:ph type="sldNum" idx="12"/>
          </p:nvPr>
        </p:nvSpPr>
        <p:spPr>
          <a:xfrm>
            <a:off x="6996113" y="6356351"/>
            <a:ext cx="2228850" cy="365125"/>
          </a:xfrm>
          <a:prstGeom prst="rect">
            <a:avLst/>
          </a:prstGeom>
          <a:noFill/>
          <a:ln>
            <a:noFill/>
          </a:ln>
        </p:spPr>
        <p:txBody>
          <a:bodyPr spcFirstLastPara="1" wrap="square" lIns="95775" tIns="47875" rIns="95775" bIns="478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400"/>
            </a:lvl1pPr>
          </a:lstStyle>
          <a:p>
            <a:r>
              <a:rPr lang="en-US" smtClean="0"/>
              <a:t>Click to edit Master title style</a:t>
            </a:r>
            <a:endParaRPr lang="vi-VN"/>
          </a:p>
        </p:txBody>
      </p:sp>
      <p:sp>
        <p:nvSpPr>
          <p:cNvPr id="3" name="Picture Placeholder 2"/>
          <p:cNvSpPr>
            <a:spLocks noGrp="1"/>
          </p:cNvSpPr>
          <p:nvPr>
            <p:ph type="pic" idx="1"/>
          </p:nvPr>
        </p:nvSpPr>
        <p:spPr>
          <a:xfrm>
            <a:off x="4211341" y="987426"/>
            <a:ext cx="5014913" cy="4873625"/>
          </a:xfrm>
        </p:spPr>
        <p:txBody>
          <a:bodyPr/>
          <a:lstStyle>
            <a:lvl1pPr marL="0" indent="0">
              <a:buNone/>
              <a:defRPr sz="3400"/>
            </a:lvl1pPr>
            <a:lvl2pPr marL="478935" indent="0">
              <a:buNone/>
              <a:defRPr sz="2900"/>
            </a:lvl2pPr>
            <a:lvl3pPr marL="957870" indent="0">
              <a:buNone/>
              <a:defRPr sz="2500"/>
            </a:lvl3pPr>
            <a:lvl4pPr marL="1436805" indent="0">
              <a:buNone/>
              <a:defRPr sz="2100"/>
            </a:lvl4pPr>
            <a:lvl5pPr marL="1915740" indent="0">
              <a:buNone/>
              <a:defRPr sz="2100"/>
            </a:lvl5pPr>
            <a:lvl6pPr marL="2394675" indent="0">
              <a:buNone/>
              <a:defRPr sz="2100"/>
            </a:lvl6pPr>
            <a:lvl7pPr marL="2873610" indent="0">
              <a:buNone/>
              <a:defRPr sz="2100"/>
            </a:lvl7pPr>
            <a:lvl8pPr marL="3352545" indent="0">
              <a:buNone/>
              <a:defRPr sz="2100"/>
            </a:lvl8pPr>
            <a:lvl9pPr marL="3831480" indent="0">
              <a:buNone/>
              <a:defRPr sz="2100"/>
            </a:lvl9pPr>
          </a:lstStyle>
          <a:p>
            <a:endParaRPr lang="vi-VN"/>
          </a:p>
        </p:txBody>
      </p:sp>
      <p:sp>
        <p:nvSpPr>
          <p:cNvPr id="4" name="Text Placeholder 3"/>
          <p:cNvSpPr>
            <a:spLocks noGrp="1"/>
          </p:cNvSpPr>
          <p:nvPr>
            <p:ph type="body" sz="half" idx="2"/>
          </p:nvPr>
        </p:nvSpPr>
        <p:spPr>
          <a:xfrm>
            <a:off x="682328" y="2057401"/>
            <a:ext cx="3194943" cy="3811588"/>
          </a:xfrm>
        </p:spPr>
        <p:txBody>
          <a:bodyPr/>
          <a:lstStyle>
            <a:lvl1pPr marL="0" indent="0">
              <a:buNone/>
              <a:defRPr sz="1700"/>
            </a:lvl1pPr>
            <a:lvl2pPr marL="478935" indent="0">
              <a:buNone/>
              <a:defRPr sz="1500"/>
            </a:lvl2pPr>
            <a:lvl3pPr marL="957870" indent="0">
              <a:buNone/>
              <a:defRPr sz="1300"/>
            </a:lvl3pPr>
            <a:lvl4pPr marL="1436805" indent="0">
              <a:buNone/>
              <a:defRPr sz="1000"/>
            </a:lvl4pPr>
            <a:lvl5pPr marL="1915740" indent="0">
              <a:buNone/>
              <a:defRPr sz="1000"/>
            </a:lvl5pPr>
            <a:lvl6pPr marL="2394675" indent="0">
              <a:buNone/>
              <a:defRPr sz="1000"/>
            </a:lvl6pPr>
            <a:lvl7pPr marL="2873610" indent="0">
              <a:buNone/>
              <a:defRPr sz="1000"/>
            </a:lvl7pPr>
            <a:lvl8pPr marL="3352545" indent="0">
              <a:buNone/>
              <a:defRPr sz="1000"/>
            </a:lvl8pPr>
            <a:lvl9pPr marL="383148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r>
              <a:rPr lang="en-US" smtClean="0">
                <a:solidFill>
                  <a:prstClr val="black">
                    <a:tint val="75000"/>
                  </a:prstClr>
                </a:solidFill>
              </a:rPr>
              <a:t>Bệnh viện huyện Bình Chánh</a:t>
            </a:r>
            <a:endParaRPr lang="vi-VN">
              <a:solidFill>
                <a:prstClr val="black">
                  <a:tint val="75000"/>
                </a:prstClr>
              </a:solidFill>
            </a:endParaRPr>
          </a:p>
        </p:txBody>
      </p:sp>
      <p:sp>
        <p:nvSpPr>
          <p:cNvPr id="6" name="Footer Placeholder 5"/>
          <p:cNvSpPr>
            <a:spLocks noGrp="1"/>
          </p:cNvSpPr>
          <p:nvPr>
            <p:ph type="ftr" sz="quarter" idx="11"/>
          </p:nvPr>
        </p:nvSpPr>
        <p:spPr/>
        <p:txBody>
          <a:bodyPr/>
          <a:lstStyle/>
          <a:p>
            <a:r>
              <a:rPr lang="vi-VN" smtClean="0">
                <a:solidFill>
                  <a:prstClr val="black">
                    <a:tint val="75000"/>
                  </a:prstClr>
                </a:solidFill>
              </a:rPr>
              <a:t>BỆNH VIỆN HUYỆN BÌNH CHÁNH</a:t>
            </a: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FC50D51D-1C5E-4FED-A83E-15FA945975D8}"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4117884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r>
              <a:rPr lang="en-US" smtClean="0">
                <a:solidFill>
                  <a:prstClr val="black">
                    <a:tint val="75000"/>
                  </a:prstClr>
                </a:solidFill>
              </a:rPr>
              <a:t>Bệnh viện huyện Bình Chánh</a:t>
            </a:r>
            <a:endParaRPr lang="vi-VN">
              <a:solidFill>
                <a:prstClr val="black">
                  <a:tint val="75000"/>
                </a:prstClr>
              </a:solidFill>
            </a:endParaRPr>
          </a:p>
        </p:txBody>
      </p:sp>
      <p:sp>
        <p:nvSpPr>
          <p:cNvPr id="5" name="Footer Placeholder 4"/>
          <p:cNvSpPr>
            <a:spLocks noGrp="1"/>
          </p:cNvSpPr>
          <p:nvPr>
            <p:ph type="ftr" sz="quarter" idx="11"/>
          </p:nvPr>
        </p:nvSpPr>
        <p:spPr/>
        <p:txBody>
          <a:bodyPr/>
          <a:lstStyle/>
          <a:p>
            <a:r>
              <a:rPr lang="vi-VN" smtClean="0">
                <a:solidFill>
                  <a:prstClr val="black">
                    <a:tint val="75000"/>
                  </a:prstClr>
                </a:solidFill>
              </a:rPr>
              <a:t>BỆNH VIỆN HUYỆN BÌNH CHÁNH</a:t>
            </a: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C50D51D-1C5E-4FED-A83E-15FA945975D8}"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711484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1" y="365125"/>
            <a:ext cx="2135982" cy="5811838"/>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81039" y="365125"/>
            <a:ext cx="6284118"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r>
              <a:rPr lang="en-US" smtClean="0">
                <a:solidFill>
                  <a:prstClr val="black">
                    <a:tint val="75000"/>
                  </a:prstClr>
                </a:solidFill>
              </a:rPr>
              <a:t>Bệnh viện huyện Bình Chánh</a:t>
            </a:r>
            <a:endParaRPr lang="vi-VN">
              <a:solidFill>
                <a:prstClr val="black">
                  <a:tint val="75000"/>
                </a:prstClr>
              </a:solidFill>
            </a:endParaRPr>
          </a:p>
        </p:txBody>
      </p:sp>
      <p:sp>
        <p:nvSpPr>
          <p:cNvPr id="5" name="Footer Placeholder 4"/>
          <p:cNvSpPr>
            <a:spLocks noGrp="1"/>
          </p:cNvSpPr>
          <p:nvPr>
            <p:ph type="ftr" sz="quarter" idx="11"/>
          </p:nvPr>
        </p:nvSpPr>
        <p:spPr/>
        <p:txBody>
          <a:bodyPr/>
          <a:lstStyle/>
          <a:p>
            <a:r>
              <a:rPr lang="vi-VN" smtClean="0">
                <a:solidFill>
                  <a:prstClr val="black">
                    <a:tint val="75000"/>
                  </a:prstClr>
                </a:solidFill>
              </a:rPr>
              <a:t>BỆNH VIỆN HUYỆN BÌNH CHÁNH</a:t>
            </a: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FC50D51D-1C5E-4FED-A83E-15FA945975D8}"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178079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
        <p:cNvGrpSpPr/>
        <p:nvPr/>
      </p:nvGrpSpPr>
      <p:grpSpPr>
        <a:xfrm>
          <a:off x="0" y="0"/>
          <a:ext cx="0" cy="0"/>
          <a:chOff x="0" y="0"/>
          <a:chExt cx="0" cy="0"/>
        </a:xfrm>
      </p:grpSpPr>
      <p:sp>
        <p:nvSpPr>
          <p:cNvPr id="30" name="Google Shape;30;p4"/>
          <p:cNvSpPr txBox="1">
            <a:spLocks noGrp="1"/>
          </p:cNvSpPr>
          <p:nvPr>
            <p:ph type="title"/>
          </p:nvPr>
        </p:nvSpPr>
        <p:spPr>
          <a:xfrm>
            <a:off x="675878" y="1709739"/>
            <a:ext cx="8543925" cy="2852737"/>
          </a:xfrm>
          <a:prstGeom prst="rect">
            <a:avLst/>
          </a:prstGeom>
          <a:noFill/>
          <a:ln>
            <a:noFill/>
          </a:ln>
        </p:spPr>
        <p:txBody>
          <a:bodyPr spcFirstLastPara="1" wrap="square" lIns="95775" tIns="47875" rIns="95775" bIns="47875" anchor="b" anchorCtr="0">
            <a:normAutofit/>
          </a:bodyPr>
          <a:lstStyle>
            <a:lvl1pPr lvl="0" algn="l">
              <a:lnSpc>
                <a:spcPct val="90000"/>
              </a:lnSpc>
              <a:spcBef>
                <a:spcPts val="0"/>
              </a:spcBef>
              <a:spcAft>
                <a:spcPts val="0"/>
              </a:spcAft>
              <a:buClr>
                <a:schemeClr val="dk1"/>
              </a:buClr>
              <a:buSzPts val="6300"/>
              <a:buFont typeface="Arial"/>
              <a:buNone/>
              <a:defRPr sz="63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4"/>
          <p:cNvSpPr txBox="1">
            <a:spLocks noGrp="1"/>
          </p:cNvSpPr>
          <p:nvPr>
            <p:ph type="body" idx="1"/>
          </p:nvPr>
        </p:nvSpPr>
        <p:spPr>
          <a:xfrm>
            <a:off x="675878" y="4589465"/>
            <a:ext cx="8543925" cy="1500187"/>
          </a:xfrm>
          <a:prstGeom prst="rect">
            <a:avLst/>
          </a:prstGeom>
          <a:noFill/>
          <a:ln>
            <a:noFill/>
          </a:ln>
        </p:spPr>
        <p:txBody>
          <a:bodyPr spcFirstLastPara="1" wrap="square" lIns="95775" tIns="47875" rIns="95775" bIns="47875" anchor="t" anchorCtr="0">
            <a:normAutofit/>
          </a:bodyPr>
          <a:lstStyle>
            <a:lvl1pPr marL="457200" lvl="0" indent="-228600" algn="l">
              <a:lnSpc>
                <a:spcPct val="90000"/>
              </a:lnSpc>
              <a:spcBef>
                <a:spcPts val="1048"/>
              </a:spcBef>
              <a:spcAft>
                <a:spcPts val="0"/>
              </a:spcAft>
              <a:buClr>
                <a:srgbClr val="888888"/>
              </a:buClr>
              <a:buSzPts val="2500"/>
              <a:buNone/>
              <a:defRPr sz="2500">
                <a:solidFill>
                  <a:srgbClr val="888888"/>
                </a:solidFill>
              </a:defRPr>
            </a:lvl1pPr>
            <a:lvl2pPr marL="914400" lvl="1" indent="-228600" algn="l">
              <a:lnSpc>
                <a:spcPct val="90000"/>
              </a:lnSpc>
              <a:spcBef>
                <a:spcPts val="524"/>
              </a:spcBef>
              <a:spcAft>
                <a:spcPts val="0"/>
              </a:spcAft>
              <a:buClr>
                <a:srgbClr val="888888"/>
              </a:buClr>
              <a:buSzPts val="2100"/>
              <a:buNone/>
              <a:defRPr sz="2100">
                <a:solidFill>
                  <a:srgbClr val="888888"/>
                </a:solidFill>
              </a:defRPr>
            </a:lvl2pPr>
            <a:lvl3pPr marL="1371600" lvl="2" indent="-228600" algn="l">
              <a:lnSpc>
                <a:spcPct val="90000"/>
              </a:lnSpc>
              <a:spcBef>
                <a:spcPts val="524"/>
              </a:spcBef>
              <a:spcAft>
                <a:spcPts val="0"/>
              </a:spcAft>
              <a:buClr>
                <a:srgbClr val="888888"/>
              </a:buClr>
              <a:buSzPts val="1900"/>
              <a:buNone/>
              <a:defRPr sz="1900">
                <a:solidFill>
                  <a:srgbClr val="888888"/>
                </a:solidFill>
              </a:defRPr>
            </a:lvl3pPr>
            <a:lvl4pPr marL="1828800" lvl="3" indent="-228600" algn="l">
              <a:lnSpc>
                <a:spcPct val="90000"/>
              </a:lnSpc>
              <a:spcBef>
                <a:spcPts val="524"/>
              </a:spcBef>
              <a:spcAft>
                <a:spcPts val="0"/>
              </a:spcAft>
              <a:buClr>
                <a:srgbClr val="888888"/>
              </a:buClr>
              <a:buSzPts val="1700"/>
              <a:buNone/>
              <a:defRPr sz="1700">
                <a:solidFill>
                  <a:srgbClr val="888888"/>
                </a:solidFill>
              </a:defRPr>
            </a:lvl4pPr>
            <a:lvl5pPr marL="2286000" lvl="4" indent="-228600" algn="l">
              <a:lnSpc>
                <a:spcPct val="90000"/>
              </a:lnSpc>
              <a:spcBef>
                <a:spcPts val="524"/>
              </a:spcBef>
              <a:spcAft>
                <a:spcPts val="0"/>
              </a:spcAft>
              <a:buClr>
                <a:srgbClr val="888888"/>
              </a:buClr>
              <a:buSzPts val="1700"/>
              <a:buNone/>
              <a:defRPr sz="1700">
                <a:solidFill>
                  <a:srgbClr val="888888"/>
                </a:solidFill>
              </a:defRPr>
            </a:lvl5pPr>
            <a:lvl6pPr marL="2743200" lvl="5" indent="-228600" algn="l">
              <a:lnSpc>
                <a:spcPct val="90000"/>
              </a:lnSpc>
              <a:spcBef>
                <a:spcPts val="524"/>
              </a:spcBef>
              <a:spcAft>
                <a:spcPts val="0"/>
              </a:spcAft>
              <a:buClr>
                <a:srgbClr val="888888"/>
              </a:buClr>
              <a:buSzPts val="1700"/>
              <a:buNone/>
              <a:defRPr sz="1700">
                <a:solidFill>
                  <a:srgbClr val="888888"/>
                </a:solidFill>
              </a:defRPr>
            </a:lvl6pPr>
            <a:lvl7pPr marL="3200400" lvl="6" indent="-228600" algn="l">
              <a:lnSpc>
                <a:spcPct val="90000"/>
              </a:lnSpc>
              <a:spcBef>
                <a:spcPts val="524"/>
              </a:spcBef>
              <a:spcAft>
                <a:spcPts val="0"/>
              </a:spcAft>
              <a:buClr>
                <a:srgbClr val="888888"/>
              </a:buClr>
              <a:buSzPts val="1700"/>
              <a:buNone/>
              <a:defRPr sz="1700">
                <a:solidFill>
                  <a:srgbClr val="888888"/>
                </a:solidFill>
              </a:defRPr>
            </a:lvl7pPr>
            <a:lvl8pPr marL="3657600" lvl="7" indent="-228600" algn="l">
              <a:lnSpc>
                <a:spcPct val="90000"/>
              </a:lnSpc>
              <a:spcBef>
                <a:spcPts val="524"/>
              </a:spcBef>
              <a:spcAft>
                <a:spcPts val="0"/>
              </a:spcAft>
              <a:buClr>
                <a:srgbClr val="888888"/>
              </a:buClr>
              <a:buSzPts val="1700"/>
              <a:buNone/>
              <a:defRPr sz="1700">
                <a:solidFill>
                  <a:srgbClr val="888888"/>
                </a:solidFill>
              </a:defRPr>
            </a:lvl8pPr>
            <a:lvl9pPr marL="4114800" lvl="8" indent="-228600" algn="l">
              <a:lnSpc>
                <a:spcPct val="90000"/>
              </a:lnSpc>
              <a:spcBef>
                <a:spcPts val="524"/>
              </a:spcBef>
              <a:spcAft>
                <a:spcPts val="0"/>
              </a:spcAft>
              <a:buClr>
                <a:srgbClr val="888888"/>
              </a:buClr>
              <a:buSzPts val="1700"/>
              <a:buNone/>
              <a:defRPr sz="1700">
                <a:solidFill>
                  <a:srgbClr val="888888"/>
                </a:solidFill>
              </a:defRPr>
            </a:lvl9pPr>
          </a:lstStyle>
          <a:p>
            <a:endParaRPr/>
          </a:p>
        </p:txBody>
      </p:sp>
      <p:sp>
        <p:nvSpPr>
          <p:cNvPr id="32" name="Google Shape;32;p4"/>
          <p:cNvSpPr txBox="1">
            <a:spLocks noGrp="1"/>
          </p:cNvSpPr>
          <p:nvPr>
            <p:ph type="dt" idx="10"/>
          </p:nvPr>
        </p:nvSpPr>
        <p:spPr>
          <a:xfrm>
            <a:off x="681038" y="6356351"/>
            <a:ext cx="2228850" cy="365125"/>
          </a:xfrm>
          <a:prstGeom prst="rect">
            <a:avLst/>
          </a:prstGeom>
          <a:noFill/>
          <a:ln>
            <a:noFill/>
          </a:ln>
        </p:spPr>
        <p:txBody>
          <a:bodyPr spcFirstLastPara="1" wrap="square" lIns="95775" tIns="47875" rIns="95775" bIns="478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smtClean="0"/>
              <a:t>Bệnh viện huyện Bình Chánh</a:t>
            </a:r>
            <a:endParaRPr/>
          </a:p>
        </p:txBody>
      </p:sp>
      <p:sp>
        <p:nvSpPr>
          <p:cNvPr id="33" name="Google Shape;33;p4"/>
          <p:cNvSpPr txBox="1">
            <a:spLocks noGrp="1"/>
          </p:cNvSpPr>
          <p:nvPr>
            <p:ph type="ftr" idx="11"/>
          </p:nvPr>
        </p:nvSpPr>
        <p:spPr>
          <a:xfrm>
            <a:off x="3281363" y="6356351"/>
            <a:ext cx="3343275" cy="365125"/>
          </a:xfrm>
          <a:prstGeom prst="rect">
            <a:avLst/>
          </a:prstGeom>
          <a:noFill/>
          <a:ln>
            <a:noFill/>
          </a:ln>
        </p:spPr>
        <p:txBody>
          <a:bodyPr spcFirstLastPara="1" wrap="square" lIns="95775" tIns="47875" rIns="95775" bIns="478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smtClean="0"/>
              <a:t>BỆNH VIỆN HUYỆN BÌNH CHÁNH</a:t>
            </a:r>
            <a:endParaRPr/>
          </a:p>
        </p:txBody>
      </p:sp>
      <p:sp>
        <p:nvSpPr>
          <p:cNvPr id="34" name="Google Shape;34;p4"/>
          <p:cNvSpPr txBox="1">
            <a:spLocks noGrp="1"/>
          </p:cNvSpPr>
          <p:nvPr>
            <p:ph type="sldNum" idx="12"/>
          </p:nvPr>
        </p:nvSpPr>
        <p:spPr>
          <a:xfrm>
            <a:off x="6996113" y="6356351"/>
            <a:ext cx="2228850" cy="365125"/>
          </a:xfrm>
          <a:prstGeom prst="rect">
            <a:avLst/>
          </a:prstGeom>
          <a:noFill/>
          <a:ln>
            <a:noFill/>
          </a:ln>
        </p:spPr>
        <p:txBody>
          <a:bodyPr spcFirstLastPara="1" wrap="square" lIns="95775" tIns="47875" rIns="95775" bIns="478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
        <p:cNvGrpSpPr/>
        <p:nvPr/>
      </p:nvGrpSpPr>
      <p:grpSpPr>
        <a:xfrm>
          <a:off x="0" y="0"/>
          <a:ext cx="0" cy="0"/>
          <a:chOff x="0" y="0"/>
          <a:chExt cx="0" cy="0"/>
        </a:xfrm>
      </p:grpSpPr>
      <p:sp>
        <p:nvSpPr>
          <p:cNvPr id="36" name="Google Shape;36;p5"/>
          <p:cNvSpPr txBox="1">
            <a:spLocks noGrp="1"/>
          </p:cNvSpPr>
          <p:nvPr>
            <p:ph type="title"/>
          </p:nvPr>
        </p:nvSpPr>
        <p:spPr>
          <a:xfrm>
            <a:off x="681038" y="365126"/>
            <a:ext cx="8543925" cy="1325563"/>
          </a:xfrm>
          <a:prstGeom prst="rect">
            <a:avLst/>
          </a:prstGeom>
          <a:noFill/>
          <a:ln>
            <a:noFill/>
          </a:ln>
        </p:spPr>
        <p:txBody>
          <a:bodyPr spcFirstLastPara="1" wrap="square" lIns="95775" tIns="47875" rIns="95775" bIns="47875"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5"/>
          <p:cNvSpPr txBox="1">
            <a:spLocks noGrp="1"/>
          </p:cNvSpPr>
          <p:nvPr>
            <p:ph type="body" idx="1"/>
          </p:nvPr>
        </p:nvSpPr>
        <p:spPr>
          <a:xfrm>
            <a:off x="681038" y="1825625"/>
            <a:ext cx="4210050" cy="4351338"/>
          </a:xfrm>
          <a:prstGeom prst="rect">
            <a:avLst/>
          </a:prstGeom>
          <a:noFill/>
          <a:ln>
            <a:noFill/>
          </a:ln>
        </p:spPr>
        <p:txBody>
          <a:bodyPr spcFirstLastPara="1" wrap="square" lIns="95775" tIns="47875" rIns="95775" bIns="47875" anchor="t" anchorCtr="0">
            <a:normAutofit/>
          </a:bodyPr>
          <a:lstStyle>
            <a:lvl1pPr marL="457200" lvl="0" indent="-342900" algn="l">
              <a:lnSpc>
                <a:spcPct val="90000"/>
              </a:lnSpc>
              <a:spcBef>
                <a:spcPts val="1048"/>
              </a:spcBef>
              <a:spcAft>
                <a:spcPts val="0"/>
              </a:spcAft>
              <a:buClr>
                <a:schemeClr val="dk1"/>
              </a:buClr>
              <a:buSzPts val="1800"/>
              <a:buChar char="•"/>
              <a:defRPr/>
            </a:lvl1pPr>
            <a:lvl2pPr marL="914400" lvl="1" indent="-342900" algn="l">
              <a:lnSpc>
                <a:spcPct val="90000"/>
              </a:lnSpc>
              <a:spcBef>
                <a:spcPts val="524"/>
              </a:spcBef>
              <a:spcAft>
                <a:spcPts val="0"/>
              </a:spcAft>
              <a:buClr>
                <a:schemeClr val="dk1"/>
              </a:buClr>
              <a:buSzPts val="1800"/>
              <a:buChar char="•"/>
              <a:defRPr/>
            </a:lvl2pPr>
            <a:lvl3pPr marL="1371600" lvl="2" indent="-342900" algn="l">
              <a:lnSpc>
                <a:spcPct val="90000"/>
              </a:lnSpc>
              <a:spcBef>
                <a:spcPts val="524"/>
              </a:spcBef>
              <a:spcAft>
                <a:spcPts val="0"/>
              </a:spcAft>
              <a:buClr>
                <a:schemeClr val="dk1"/>
              </a:buClr>
              <a:buSzPts val="1800"/>
              <a:buChar char="•"/>
              <a:defRPr/>
            </a:lvl3pPr>
            <a:lvl4pPr marL="1828800" lvl="3" indent="-342900" algn="l">
              <a:lnSpc>
                <a:spcPct val="90000"/>
              </a:lnSpc>
              <a:spcBef>
                <a:spcPts val="524"/>
              </a:spcBef>
              <a:spcAft>
                <a:spcPts val="0"/>
              </a:spcAft>
              <a:buClr>
                <a:schemeClr val="dk1"/>
              </a:buClr>
              <a:buSzPts val="1800"/>
              <a:buChar char="•"/>
              <a:defRPr/>
            </a:lvl4pPr>
            <a:lvl5pPr marL="2286000" lvl="4" indent="-342900" algn="l">
              <a:lnSpc>
                <a:spcPct val="90000"/>
              </a:lnSpc>
              <a:spcBef>
                <a:spcPts val="524"/>
              </a:spcBef>
              <a:spcAft>
                <a:spcPts val="0"/>
              </a:spcAft>
              <a:buClr>
                <a:schemeClr val="dk1"/>
              </a:buClr>
              <a:buSzPts val="1800"/>
              <a:buChar char="•"/>
              <a:defRPr/>
            </a:lvl5pPr>
            <a:lvl6pPr marL="2743200" lvl="5" indent="-342900" algn="l">
              <a:lnSpc>
                <a:spcPct val="90000"/>
              </a:lnSpc>
              <a:spcBef>
                <a:spcPts val="524"/>
              </a:spcBef>
              <a:spcAft>
                <a:spcPts val="0"/>
              </a:spcAft>
              <a:buClr>
                <a:schemeClr val="dk1"/>
              </a:buClr>
              <a:buSzPts val="1800"/>
              <a:buChar char="•"/>
              <a:defRPr/>
            </a:lvl6pPr>
            <a:lvl7pPr marL="3200400" lvl="6" indent="-342900" algn="l">
              <a:lnSpc>
                <a:spcPct val="90000"/>
              </a:lnSpc>
              <a:spcBef>
                <a:spcPts val="524"/>
              </a:spcBef>
              <a:spcAft>
                <a:spcPts val="0"/>
              </a:spcAft>
              <a:buClr>
                <a:schemeClr val="dk1"/>
              </a:buClr>
              <a:buSzPts val="1800"/>
              <a:buChar char="•"/>
              <a:defRPr/>
            </a:lvl7pPr>
            <a:lvl8pPr marL="3657600" lvl="7" indent="-342900" algn="l">
              <a:lnSpc>
                <a:spcPct val="90000"/>
              </a:lnSpc>
              <a:spcBef>
                <a:spcPts val="524"/>
              </a:spcBef>
              <a:spcAft>
                <a:spcPts val="0"/>
              </a:spcAft>
              <a:buClr>
                <a:schemeClr val="dk1"/>
              </a:buClr>
              <a:buSzPts val="1800"/>
              <a:buChar char="•"/>
              <a:defRPr/>
            </a:lvl8pPr>
            <a:lvl9pPr marL="4114800" lvl="8" indent="-342900" algn="l">
              <a:lnSpc>
                <a:spcPct val="90000"/>
              </a:lnSpc>
              <a:spcBef>
                <a:spcPts val="524"/>
              </a:spcBef>
              <a:spcAft>
                <a:spcPts val="0"/>
              </a:spcAft>
              <a:buClr>
                <a:schemeClr val="dk1"/>
              </a:buClr>
              <a:buSzPts val="1800"/>
              <a:buChar char="•"/>
              <a:defRPr/>
            </a:lvl9pPr>
          </a:lstStyle>
          <a:p>
            <a:endParaRPr/>
          </a:p>
        </p:txBody>
      </p:sp>
      <p:sp>
        <p:nvSpPr>
          <p:cNvPr id="38" name="Google Shape;38;p5"/>
          <p:cNvSpPr txBox="1">
            <a:spLocks noGrp="1"/>
          </p:cNvSpPr>
          <p:nvPr>
            <p:ph type="body" idx="2"/>
          </p:nvPr>
        </p:nvSpPr>
        <p:spPr>
          <a:xfrm>
            <a:off x="5014913" y="1825625"/>
            <a:ext cx="4210050" cy="4351338"/>
          </a:xfrm>
          <a:prstGeom prst="rect">
            <a:avLst/>
          </a:prstGeom>
          <a:noFill/>
          <a:ln>
            <a:noFill/>
          </a:ln>
        </p:spPr>
        <p:txBody>
          <a:bodyPr spcFirstLastPara="1" wrap="square" lIns="95775" tIns="47875" rIns="95775" bIns="47875" anchor="t" anchorCtr="0">
            <a:normAutofit/>
          </a:bodyPr>
          <a:lstStyle>
            <a:lvl1pPr marL="457200" lvl="0" indent="-342900" algn="l">
              <a:lnSpc>
                <a:spcPct val="90000"/>
              </a:lnSpc>
              <a:spcBef>
                <a:spcPts val="1048"/>
              </a:spcBef>
              <a:spcAft>
                <a:spcPts val="0"/>
              </a:spcAft>
              <a:buClr>
                <a:schemeClr val="dk1"/>
              </a:buClr>
              <a:buSzPts val="1800"/>
              <a:buChar char="•"/>
              <a:defRPr/>
            </a:lvl1pPr>
            <a:lvl2pPr marL="914400" lvl="1" indent="-342900" algn="l">
              <a:lnSpc>
                <a:spcPct val="90000"/>
              </a:lnSpc>
              <a:spcBef>
                <a:spcPts val="524"/>
              </a:spcBef>
              <a:spcAft>
                <a:spcPts val="0"/>
              </a:spcAft>
              <a:buClr>
                <a:schemeClr val="dk1"/>
              </a:buClr>
              <a:buSzPts val="1800"/>
              <a:buChar char="•"/>
              <a:defRPr/>
            </a:lvl2pPr>
            <a:lvl3pPr marL="1371600" lvl="2" indent="-342900" algn="l">
              <a:lnSpc>
                <a:spcPct val="90000"/>
              </a:lnSpc>
              <a:spcBef>
                <a:spcPts val="524"/>
              </a:spcBef>
              <a:spcAft>
                <a:spcPts val="0"/>
              </a:spcAft>
              <a:buClr>
                <a:schemeClr val="dk1"/>
              </a:buClr>
              <a:buSzPts val="1800"/>
              <a:buChar char="•"/>
              <a:defRPr/>
            </a:lvl3pPr>
            <a:lvl4pPr marL="1828800" lvl="3" indent="-342900" algn="l">
              <a:lnSpc>
                <a:spcPct val="90000"/>
              </a:lnSpc>
              <a:spcBef>
                <a:spcPts val="524"/>
              </a:spcBef>
              <a:spcAft>
                <a:spcPts val="0"/>
              </a:spcAft>
              <a:buClr>
                <a:schemeClr val="dk1"/>
              </a:buClr>
              <a:buSzPts val="1800"/>
              <a:buChar char="•"/>
              <a:defRPr/>
            </a:lvl4pPr>
            <a:lvl5pPr marL="2286000" lvl="4" indent="-342900" algn="l">
              <a:lnSpc>
                <a:spcPct val="90000"/>
              </a:lnSpc>
              <a:spcBef>
                <a:spcPts val="524"/>
              </a:spcBef>
              <a:spcAft>
                <a:spcPts val="0"/>
              </a:spcAft>
              <a:buClr>
                <a:schemeClr val="dk1"/>
              </a:buClr>
              <a:buSzPts val="1800"/>
              <a:buChar char="•"/>
              <a:defRPr/>
            </a:lvl5pPr>
            <a:lvl6pPr marL="2743200" lvl="5" indent="-342900" algn="l">
              <a:lnSpc>
                <a:spcPct val="90000"/>
              </a:lnSpc>
              <a:spcBef>
                <a:spcPts val="524"/>
              </a:spcBef>
              <a:spcAft>
                <a:spcPts val="0"/>
              </a:spcAft>
              <a:buClr>
                <a:schemeClr val="dk1"/>
              </a:buClr>
              <a:buSzPts val="1800"/>
              <a:buChar char="•"/>
              <a:defRPr/>
            </a:lvl6pPr>
            <a:lvl7pPr marL="3200400" lvl="6" indent="-342900" algn="l">
              <a:lnSpc>
                <a:spcPct val="90000"/>
              </a:lnSpc>
              <a:spcBef>
                <a:spcPts val="524"/>
              </a:spcBef>
              <a:spcAft>
                <a:spcPts val="0"/>
              </a:spcAft>
              <a:buClr>
                <a:schemeClr val="dk1"/>
              </a:buClr>
              <a:buSzPts val="1800"/>
              <a:buChar char="•"/>
              <a:defRPr/>
            </a:lvl7pPr>
            <a:lvl8pPr marL="3657600" lvl="7" indent="-342900" algn="l">
              <a:lnSpc>
                <a:spcPct val="90000"/>
              </a:lnSpc>
              <a:spcBef>
                <a:spcPts val="524"/>
              </a:spcBef>
              <a:spcAft>
                <a:spcPts val="0"/>
              </a:spcAft>
              <a:buClr>
                <a:schemeClr val="dk1"/>
              </a:buClr>
              <a:buSzPts val="1800"/>
              <a:buChar char="•"/>
              <a:defRPr/>
            </a:lvl8pPr>
            <a:lvl9pPr marL="4114800" lvl="8" indent="-342900" algn="l">
              <a:lnSpc>
                <a:spcPct val="90000"/>
              </a:lnSpc>
              <a:spcBef>
                <a:spcPts val="524"/>
              </a:spcBef>
              <a:spcAft>
                <a:spcPts val="0"/>
              </a:spcAft>
              <a:buClr>
                <a:schemeClr val="dk1"/>
              </a:buClr>
              <a:buSzPts val="1800"/>
              <a:buChar char="•"/>
              <a:defRPr/>
            </a:lvl9pPr>
          </a:lstStyle>
          <a:p>
            <a:endParaRPr/>
          </a:p>
        </p:txBody>
      </p:sp>
      <p:sp>
        <p:nvSpPr>
          <p:cNvPr id="39" name="Google Shape;39;p5"/>
          <p:cNvSpPr txBox="1">
            <a:spLocks noGrp="1"/>
          </p:cNvSpPr>
          <p:nvPr>
            <p:ph type="dt" idx="10"/>
          </p:nvPr>
        </p:nvSpPr>
        <p:spPr>
          <a:xfrm>
            <a:off x="681038" y="6356351"/>
            <a:ext cx="2228850" cy="365125"/>
          </a:xfrm>
          <a:prstGeom prst="rect">
            <a:avLst/>
          </a:prstGeom>
          <a:noFill/>
          <a:ln>
            <a:noFill/>
          </a:ln>
        </p:spPr>
        <p:txBody>
          <a:bodyPr spcFirstLastPara="1" wrap="square" lIns="95775" tIns="47875" rIns="95775" bIns="478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smtClean="0"/>
              <a:t>Bệnh viện huyện Bình Chánh</a:t>
            </a:r>
            <a:endParaRPr/>
          </a:p>
        </p:txBody>
      </p:sp>
      <p:sp>
        <p:nvSpPr>
          <p:cNvPr id="40" name="Google Shape;40;p5"/>
          <p:cNvSpPr txBox="1">
            <a:spLocks noGrp="1"/>
          </p:cNvSpPr>
          <p:nvPr>
            <p:ph type="ftr" idx="11"/>
          </p:nvPr>
        </p:nvSpPr>
        <p:spPr>
          <a:xfrm>
            <a:off x="3281363" y="6356351"/>
            <a:ext cx="3343275" cy="365125"/>
          </a:xfrm>
          <a:prstGeom prst="rect">
            <a:avLst/>
          </a:prstGeom>
          <a:noFill/>
          <a:ln>
            <a:noFill/>
          </a:ln>
        </p:spPr>
        <p:txBody>
          <a:bodyPr spcFirstLastPara="1" wrap="square" lIns="95775" tIns="47875" rIns="95775" bIns="478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smtClean="0"/>
              <a:t>BỆNH VIỆN HUYỆN BÌNH CHÁNH</a:t>
            </a:r>
            <a:endParaRPr/>
          </a:p>
        </p:txBody>
      </p:sp>
      <p:sp>
        <p:nvSpPr>
          <p:cNvPr id="41" name="Google Shape;41;p5"/>
          <p:cNvSpPr txBox="1">
            <a:spLocks noGrp="1"/>
          </p:cNvSpPr>
          <p:nvPr>
            <p:ph type="sldNum" idx="12"/>
          </p:nvPr>
        </p:nvSpPr>
        <p:spPr>
          <a:xfrm>
            <a:off x="6996113" y="6356351"/>
            <a:ext cx="2228850" cy="365125"/>
          </a:xfrm>
          <a:prstGeom prst="rect">
            <a:avLst/>
          </a:prstGeom>
          <a:noFill/>
          <a:ln>
            <a:noFill/>
          </a:ln>
        </p:spPr>
        <p:txBody>
          <a:bodyPr spcFirstLastPara="1" wrap="square" lIns="95775" tIns="47875" rIns="95775" bIns="478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2"/>
        <p:cNvGrpSpPr/>
        <p:nvPr/>
      </p:nvGrpSpPr>
      <p:grpSpPr>
        <a:xfrm>
          <a:off x="0" y="0"/>
          <a:ext cx="0" cy="0"/>
          <a:chOff x="0" y="0"/>
          <a:chExt cx="0" cy="0"/>
        </a:xfrm>
      </p:grpSpPr>
      <p:sp>
        <p:nvSpPr>
          <p:cNvPr id="43" name="Google Shape;43;p6"/>
          <p:cNvSpPr txBox="1">
            <a:spLocks noGrp="1"/>
          </p:cNvSpPr>
          <p:nvPr>
            <p:ph type="title"/>
          </p:nvPr>
        </p:nvSpPr>
        <p:spPr>
          <a:xfrm>
            <a:off x="682327" y="365126"/>
            <a:ext cx="8543925" cy="1325563"/>
          </a:xfrm>
          <a:prstGeom prst="rect">
            <a:avLst/>
          </a:prstGeom>
          <a:noFill/>
          <a:ln>
            <a:noFill/>
          </a:ln>
        </p:spPr>
        <p:txBody>
          <a:bodyPr spcFirstLastPara="1" wrap="square" lIns="95775" tIns="47875" rIns="95775" bIns="47875"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6"/>
          <p:cNvSpPr txBox="1">
            <a:spLocks noGrp="1"/>
          </p:cNvSpPr>
          <p:nvPr>
            <p:ph type="body" idx="1"/>
          </p:nvPr>
        </p:nvSpPr>
        <p:spPr>
          <a:xfrm>
            <a:off x="682329" y="1681164"/>
            <a:ext cx="4190702" cy="823912"/>
          </a:xfrm>
          <a:prstGeom prst="rect">
            <a:avLst/>
          </a:prstGeom>
          <a:noFill/>
          <a:ln>
            <a:noFill/>
          </a:ln>
        </p:spPr>
        <p:txBody>
          <a:bodyPr spcFirstLastPara="1" wrap="square" lIns="95775" tIns="47875" rIns="95775" bIns="47875" anchor="b" anchorCtr="0">
            <a:normAutofit/>
          </a:bodyPr>
          <a:lstStyle>
            <a:lvl1pPr marL="457200" lvl="0" indent="-228600" algn="l">
              <a:lnSpc>
                <a:spcPct val="90000"/>
              </a:lnSpc>
              <a:spcBef>
                <a:spcPts val="1048"/>
              </a:spcBef>
              <a:spcAft>
                <a:spcPts val="0"/>
              </a:spcAft>
              <a:buClr>
                <a:schemeClr val="dk1"/>
              </a:buClr>
              <a:buSzPts val="2500"/>
              <a:buNone/>
              <a:defRPr sz="2500" b="1"/>
            </a:lvl1pPr>
            <a:lvl2pPr marL="914400" lvl="1" indent="-228600" algn="l">
              <a:lnSpc>
                <a:spcPct val="90000"/>
              </a:lnSpc>
              <a:spcBef>
                <a:spcPts val="524"/>
              </a:spcBef>
              <a:spcAft>
                <a:spcPts val="0"/>
              </a:spcAft>
              <a:buClr>
                <a:schemeClr val="dk1"/>
              </a:buClr>
              <a:buSzPts val="2100"/>
              <a:buNone/>
              <a:defRPr sz="2100" b="1"/>
            </a:lvl2pPr>
            <a:lvl3pPr marL="1371600" lvl="2" indent="-228600" algn="l">
              <a:lnSpc>
                <a:spcPct val="90000"/>
              </a:lnSpc>
              <a:spcBef>
                <a:spcPts val="524"/>
              </a:spcBef>
              <a:spcAft>
                <a:spcPts val="0"/>
              </a:spcAft>
              <a:buClr>
                <a:schemeClr val="dk1"/>
              </a:buClr>
              <a:buSzPts val="1900"/>
              <a:buNone/>
              <a:defRPr sz="1900" b="1"/>
            </a:lvl3pPr>
            <a:lvl4pPr marL="1828800" lvl="3" indent="-228600" algn="l">
              <a:lnSpc>
                <a:spcPct val="90000"/>
              </a:lnSpc>
              <a:spcBef>
                <a:spcPts val="524"/>
              </a:spcBef>
              <a:spcAft>
                <a:spcPts val="0"/>
              </a:spcAft>
              <a:buClr>
                <a:schemeClr val="dk1"/>
              </a:buClr>
              <a:buSzPts val="1700"/>
              <a:buNone/>
              <a:defRPr sz="1700" b="1"/>
            </a:lvl4pPr>
            <a:lvl5pPr marL="2286000" lvl="4" indent="-228600" algn="l">
              <a:lnSpc>
                <a:spcPct val="90000"/>
              </a:lnSpc>
              <a:spcBef>
                <a:spcPts val="524"/>
              </a:spcBef>
              <a:spcAft>
                <a:spcPts val="0"/>
              </a:spcAft>
              <a:buClr>
                <a:schemeClr val="dk1"/>
              </a:buClr>
              <a:buSzPts val="1700"/>
              <a:buNone/>
              <a:defRPr sz="1700" b="1"/>
            </a:lvl5pPr>
            <a:lvl6pPr marL="2743200" lvl="5" indent="-228600" algn="l">
              <a:lnSpc>
                <a:spcPct val="90000"/>
              </a:lnSpc>
              <a:spcBef>
                <a:spcPts val="524"/>
              </a:spcBef>
              <a:spcAft>
                <a:spcPts val="0"/>
              </a:spcAft>
              <a:buClr>
                <a:schemeClr val="dk1"/>
              </a:buClr>
              <a:buSzPts val="1700"/>
              <a:buNone/>
              <a:defRPr sz="1700" b="1"/>
            </a:lvl6pPr>
            <a:lvl7pPr marL="3200400" lvl="6" indent="-228600" algn="l">
              <a:lnSpc>
                <a:spcPct val="90000"/>
              </a:lnSpc>
              <a:spcBef>
                <a:spcPts val="524"/>
              </a:spcBef>
              <a:spcAft>
                <a:spcPts val="0"/>
              </a:spcAft>
              <a:buClr>
                <a:schemeClr val="dk1"/>
              </a:buClr>
              <a:buSzPts val="1700"/>
              <a:buNone/>
              <a:defRPr sz="1700" b="1"/>
            </a:lvl7pPr>
            <a:lvl8pPr marL="3657600" lvl="7" indent="-228600" algn="l">
              <a:lnSpc>
                <a:spcPct val="90000"/>
              </a:lnSpc>
              <a:spcBef>
                <a:spcPts val="524"/>
              </a:spcBef>
              <a:spcAft>
                <a:spcPts val="0"/>
              </a:spcAft>
              <a:buClr>
                <a:schemeClr val="dk1"/>
              </a:buClr>
              <a:buSzPts val="1700"/>
              <a:buNone/>
              <a:defRPr sz="1700" b="1"/>
            </a:lvl8pPr>
            <a:lvl9pPr marL="4114800" lvl="8" indent="-228600" algn="l">
              <a:lnSpc>
                <a:spcPct val="90000"/>
              </a:lnSpc>
              <a:spcBef>
                <a:spcPts val="524"/>
              </a:spcBef>
              <a:spcAft>
                <a:spcPts val="0"/>
              </a:spcAft>
              <a:buClr>
                <a:schemeClr val="dk1"/>
              </a:buClr>
              <a:buSzPts val="1700"/>
              <a:buNone/>
              <a:defRPr sz="1700" b="1"/>
            </a:lvl9pPr>
          </a:lstStyle>
          <a:p>
            <a:endParaRPr/>
          </a:p>
        </p:txBody>
      </p:sp>
      <p:sp>
        <p:nvSpPr>
          <p:cNvPr id="45" name="Google Shape;45;p6"/>
          <p:cNvSpPr txBox="1">
            <a:spLocks noGrp="1"/>
          </p:cNvSpPr>
          <p:nvPr>
            <p:ph type="body" idx="2"/>
          </p:nvPr>
        </p:nvSpPr>
        <p:spPr>
          <a:xfrm>
            <a:off x="682329" y="2505075"/>
            <a:ext cx="4190702" cy="3684588"/>
          </a:xfrm>
          <a:prstGeom prst="rect">
            <a:avLst/>
          </a:prstGeom>
          <a:noFill/>
          <a:ln>
            <a:noFill/>
          </a:ln>
        </p:spPr>
        <p:txBody>
          <a:bodyPr spcFirstLastPara="1" wrap="square" lIns="95775" tIns="47875" rIns="95775" bIns="47875" anchor="t" anchorCtr="0">
            <a:normAutofit/>
          </a:bodyPr>
          <a:lstStyle>
            <a:lvl1pPr marL="457200" lvl="0" indent="-342900" algn="l">
              <a:lnSpc>
                <a:spcPct val="90000"/>
              </a:lnSpc>
              <a:spcBef>
                <a:spcPts val="1048"/>
              </a:spcBef>
              <a:spcAft>
                <a:spcPts val="0"/>
              </a:spcAft>
              <a:buClr>
                <a:schemeClr val="dk1"/>
              </a:buClr>
              <a:buSzPts val="1800"/>
              <a:buChar char="•"/>
              <a:defRPr/>
            </a:lvl1pPr>
            <a:lvl2pPr marL="914400" lvl="1" indent="-342900" algn="l">
              <a:lnSpc>
                <a:spcPct val="90000"/>
              </a:lnSpc>
              <a:spcBef>
                <a:spcPts val="524"/>
              </a:spcBef>
              <a:spcAft>
                <a:spcPts val="0"/>
              </a:spcAft>
              <a:buClr>
                <a:schemeClr val="dk1"/>
              </a:buClr>
              <a:buSzPts val="1800"/>
              <a:buChar char="•"/>
              <a:defRPr/>
            </a:lvl2pPr>
            <a:lvl3pPr marL="1371600" lvl="2" indent="-342900" algn="l">
              <a:lnSpc>
                <a:spcPct val="90000"/>
              </a:lnSpc>
              <a:spcBef>
                <a:spcPts val="524"/>
              </a:spcBef>
              <a:spcAft>
                <a:spcPts val="0"/>
              </a:spcAft>
              <a:buClr>
                <a:schemeClr val="dk1"/>
              </a:buClr>
              <a:buSzPts val="1800"/>
              <a:buChar char="•"/>
              <a:defRPr/>
            </a:lvl3pPr>
            <a:lvl4pPr marL="1828800" lvl="3" indent="-342900" algn="l">
              <a:lnSpc>
                <a:spcPct val="90000"/>
              </a:lnSpc>
              <a:spcBef>
                <a:spcPts val="524"/>
              </a:spcBef>
              <a:spcAft>
                <a:spcPts val="0"/>
              </a:spcAft>
              <a:buClr>
                <a:schemeClr val="dk1"/>
              </a:buClr>
              <a:buSzPts val="1800"/>
              <a:buChar char="•"/>
              <a:defRPr/>
            </a:lvl4pPr>
            <a:lvl5pPr marL="2286000" lvl="4" indent="-342900" algn="l">
              <a:lnSpc>
                <a:spcPct val="90000"/>
              </a:lnSpc>
              <a:spcBef>
                <a:spcPts val="524"/>
              </a:spcBef>
              <a:spcAft>
                <a:spcPts val="0"/>
              </a:spcAft>
              <a:buClr>
                <a:schemeClr val="dk1"/>
              </a:buClr>
              <a:buSzPts val="1800"/>
              <a:buChar char="•"/>
              <a:defRPr/>
            </a:lvl5pPr>
            <a:lvl6pPr marL="2743200" lvl="5" indent="-342900" algn="l">
              <a:lnSpc>
                <a:spcPct val="90000"/>
              </a:lnSpc>
              <a:spcBef>
                <a:spcPts val="524"/>
              </a:spcBef>
              <a:spcAft>
                <a:spcPts val="0"/>
              </a:spcAft>
              <a:buClr>
                <a:schemeClr val="dk1"/>
              </a:buClr>
              <a:buSzPts val="1800"/>
              <a:buChar char="•"/>
              <a:defRPr/>
            </a:lvl6pPr>
            <a:lvl7pPr marL="3200400" lvl="6" indent="-342900" algn="l">
              <a:lnSpc>
                <a:spcPct val="90000"/>
              </a:lnSpc>
              <a:spcBef>
                <a:spcPts val="524"/>
              </a:spcBef>
              <a:spcAft>
                <a:spcPts val="0"/>
              </a:spcAft>
              <a:buClr>
                <a:schemeClr val="dk1"/>
              </a:buClr>
              <a:buSzPts val="1800"/>
              <a:buChar char="•"/>
              <a:defRPr/>
            </a:lvl7pPr>
            <a:lvl8pPr marL="3657600" lvl="7" indent="-342900" algn="l">
              <a:lnSpc>
                <a:spcPct val="90000"/>
              </a:lnSpc>
              <a:spcBef>
                <a:spcPts val="524"/>
              </a:spcBef>
              <a:spcAft>
                <a:spcPts val="0"/>
              </a:spcAft>
              <a:buClr>
                <a:schemeClr val="dk1"/>
              </a:buClr>
              <a:buSzPts val="1800"/>
              <a:buChar char="•"/>
              <a:defRPr/>
            </a:lvl8pPr>
            <a:lvl9pPr marL="4114800" lvl="8" indent="-342900" algn="l">
              <a:lnSpc>
                <a:spcPct val="90000"/>
              </a:lnSpc>
              <a:spcBef>
                <a:spcPts val="524"/>
              </a:spcBef>
              <a:spcAft>
                <a:spcPts val="0"/>
              </a:spcAft>
              <a:buClr>
                <a:schemeClr val="dk1"/>
              </a:buClr>
              <a:buSzPts val="1800"/>
              <a:buChar char="•"/>
              <a:defRPr/>
            </a:lvl9pPr>
          </a:lstStyle>
          <a:p>
            <a:endParaRPr/>
          </a:p>
        </p:txBody>
      </p:sp>
      <p:sp>
        <p:nvSpPr>
          <p:cNvPr id="46" name="Google Shape;46;p6"/>
          <p:cNvSpPr txBox="1">
            <a:spLocks noGrp="1"/>
          </p:cNvSpPr>
          <p:nvPr>
            <p:ph type="body" idx="3"/>
          </p:nvPr>
        </p:nvSpPr>
        <p:spPr>
          <a:xfrm>
            <a:off x="5014913" y="1681164"/>
            <a:ext cx="4211340" cy="823912"/>
          </a:xfrm>
          <a:prstGeom prst="rect">
            <a:avLst/>
          </a:prstGeom>
          <a:noFill/>
          <a:ln>
            <a:noFill/>
          </a:ln>
        </p:spPr>
        <p:txBody>
          <a:bodyPr spcFirstLastPara="1" wrap="square" lIns="95775" tIns="47875" rIns="95775" bIns="47875" anchor="b" anchorCtr="0">
            <a:normAutofit/>
          </a:bodyPr>
          <a:lstStyle>
            <a:lvl1pPr marL="457200" lvl="0" indent="-228600" algn="l">
              <a:lnSpc>
                <a:spcPct val="90000"/>
              </a:lnSpc>
              <a:spcBef>
                <a:spcPts val="1048"/>
              </a:spcBef>
              <a:spcAft>
                <a:spcPts val="0"/>
              </a:spcAft>
              <a:buClr>
                <a:schemeClr val="dk1"/>
              </a:buClr>
              <a:buSzPts val="2500"/>
              <a:buNone/>
              <a:defRPr sz="2500" b="1"/>
            </a:lvl1pPr>
            <a:lvl2pPr marL="914400" lvl="1" indent="-228600" algn="l">
              <a:lnSpc>
                <a:spcPct val="90000"/>
              </a:lnSpc>
              <a:spcBef>
                <a:spcPts val="524"/>
              </a:spcBef>
              <a:spcAft>
                <a:spcPts val="0"/>
              </a:spcAft>
              <a:buClr>
                <a:schemeClr val="dk1"/>
              </a:buClr>
              <a:buSzPts val="2100"/>
              <a:buNone/>
              <a:defRPr sz="2100" b="1"/>
            </a:lvl2pPr>
            <a:lvl3pPr marL="1371600" lvl="2" indent="-228600" algn="l">
              <a:lnSpc>
                <a:spcPct val="90000"/>
              </a:lnSpc>
              <a:spcBef>
                <a:spcPts val="524"/>
              </a:spcBef>
              <a:spcAft>
                <a:spcPts val="0"/>
              </a:spcAft>
              <a:buClr>
                <a:schemeClr val="dk1"/>
              </a:buClr>
              <a:buSzPts val="1900"/>
              <a:buNone/>
              <a:defRPr sz="1900" b="1"/>
            </a:lvl3pPr>
            <a:lvl4pPr marL="1828800" lvl="3" indent="-228600" algn="l">
              <a:lnSpc>
                <a:spcPct val="90000"/>
              </a:lnSpc>
              <a:spcBef>
                <a:spcPts val="524"/>
              </a:spcBef>
              <a:spcAft>
                <a:spcPts val="0"/>
              </a:spcAft>
              <a:buClr>
                <a:schemeClr val="dk1"/>
              </a:buClr>
              <a:buSzPts val="1700"/>
              <a:buNone/>
              <a:defRPr sz="1700" b="1"/>
            </a:lvl4pPr>
            <a:lvl5pPr marL="2286000" lvl="4" indent="-228600" algn="l">
              <a:lnSpc>
                <a:spcPct val="90000"/>
              </a:lnSpc>
              <a:spcBef>
                <a:spcPts val="524"/>
              </a:spcBef>
              <a:spcAft>
                <a:spcPts val="0"/>
              </a:spcAft>
              <a:buClr>
                <a:schemeClr val="dk1"/>
              </a:buClr>
              <a:buSzPts val="1700"/>
              <a:buNone/>
              <a:defRPr sz="1700" b="1"/>
            </a:lvl5pPr>
            <a:lvl6pPr marL="2743200" lvl="5" indent="-228600" algn="l">
              <a:lnSpc>
                <a:spcPct val="90000"/>
              </a:lnSpc>
              <a:spcBef>
                <a:spcPts val="524"/>
              </a:spcBef>
              <a:spcAft>
                <a:spcPts val="0"/>
              </a:spcAft>
              <a:buClr>
                <a:schemeClr val="dk1"/>
              </a:buClr>
              <a:buSzPts val="1700"/>
              <a:buNone/>
              <a:defRPr sz="1700" b="1"/>
            </a:lvl6pPr>
            <a:lvl7pPr marL="3200400" lvl="6" indent="-228600" algn="l">
              <a:lnSpc>
                <a:spcPct val="90000"/>
              </a:lnSpc>
              <a:spcBef>
                <a:spcPts val="524"/>
              </a:spcBef>
              <a:spcAft>
                <a:spcPts val="0"/>
              </a:spcAft>
              <a:buClr>
                <a:schemeClr val="dk1"/>
              </a:buClr>
              <a:buSzPts val="1700"/>
              <a:buNone/>
              <a:defRPr sz="1700" b="1"/>
            </a:lvl7pPr>
            <a:lvl8pPr marL="3657600" lvl="7" indent="-228600" algn="l">
              <a:lnSpc>
                <a:spcPct val="90000"/>
              </a:lnSpc>
              <a:spcBef>
                <a:spcPts val="524"/>
              </a:spcBef>
              <a:spcAft>
                <a:spcPts val="0"/>
              </a:spcAft>
              <a:buClr>
                <a:schemeClr val="dk1"/>
              </a:buClr>
              <a:buSzPts val="1700"/>
              <a:buNone/>
              <a:defRPr sz="1700" b="1"/>
            </a:lvl8pPr>
            <a:lvl9pPr marL="4114800" lvl="8" indent="-228600" algn="l">
              <a:lnSpc>
                <a:spcPct val="90000"/>
              </a:lnSpc>
              <a:spcBef>
                <a:spcPts val="524"/>
              </a:spcBef>
              <a:spcAft>
                <a:spcPts val="0"/>
              </a:spcAft>
              <a:buClr>
                <a:schemeClr val="dk1"/>
              </a:buClr>
              <a:buSzPts val="1700"/>
              <a:buNone/>
              <a:defRPr sz="1700" b="1"/>
            </a:lvl9pPr>
          </a:lstStyle>
          <a:p>
            <a:endParaRPr/>
          </a:p>
        </p:txBody>
      </p:sp>
      <p:sp>
        <p:nvSpPr>
          <p:cNvPr id="47" name="Google Shape;47;p6"/>
          <p:cNvSpPr txBox="1">
            <a:spLocks noGrp="1"/>
          </p:cNvSpPr>
          <p:nvPr>
            <p:ph type="body" idx="4"/>
          </p:nvPr>
        </p:nvSpPr>
        <p:spPr>
          <a:xfrm>
            <a:off x="5014913" y="2505075"/>
            <a:ext cx="4211340" cy="3684588"/>
          </a:xfrm>
          <a:prstGeom prst="rect">
            <a:avLst/>
          </a:prstGeom>
          <a:noFill/>
          <a:ln>
            <a:noFill/>
          </a:ln>
        </p:spPr>
        <p:txBody>
          <a:bodyPr spcFirstLastPara="1" wrap="square" lIns="95775" tIns="47875" rIns="95775" bIns="47875" anchor="t" anchorCtr="0">
            <a:normAutofit/>
          </a:bodyPr>
          <a:lstStyle>
            <a:lvl1pPr marL="457200" lvl="0" indent="-342900" algn="l">
              <a:lnSpc>
                <a:spcPct val="90000"/>
              </a:lnSpc>
              <a:spcBef>
                <a:spcPts val="1048"/>
              </a:spcBef>
              <a:spcAft>
                <a:spcPts val="0"/>
              </a:spcAft>
              <a:buClr>
                <a:schemeClr val="dk1"/>
              </a:buClr>
              <a:buSzPts val="1800"/>
              <a:buChar char="•"/>
              <a:defRPr/>
            </a:lvl1pPr>
            <a:lvl2pPr marL="914400" lvl="1" indent="-342900" algn="l">
              <a:lnSpc>
                <a:spcPct val="90000"/>
              </a:lnSpc>
              <a:spcBef>
                <a:spcPts val="524"/>
              </a:spcBef>
              <a:spcAft>
                <a:spcPts val="0"/>
              </a:spcAft>
              <a:buClr>
                <a:schemeClr val="dk1"/>
              </a:buClr>
              <a:buSzPts val="1800"/>
              <a:buChar char="•"/>
              <a:defRPr/>
            </a:lvl2pPr>
            <a:lvl3pPr marL="1371600" lvl="2" indent="-342900" algn="l">
              <a:lnSpc>
                <a:spcPct val="90000"/>
              </a:lnSpc>
              <a:spcBef>
                <a:spcPts val="524"/>
              </a:spcBef>
              <a:spcAft>
                <a:spcPts val="0"/>
              </a:spcAft>
              <a:buClr>
                <a:schemeClr val="dk1"/>
              </a:buClr>
              <a:buSzPts val="1800"/>
              <a:buChar char="•"/>
              <a:defRPr/>
            </a:lvl3pPr>
            <a:lvl4pPr marL="1828800" lvl="3" indent="-342900" algn="l">
              <a:lnSpc>
                <a:spcPct val="90000"/>
              </a:lnSpc>
              <a:spcBef>
                <a:spcPts val="524"/>
              </a:spcBef>
              <a:spcAft>
                <a:spcPts val="0"/>
              </a:spcAft>
              <a:buClr>
                <a:schemeClr val="dk1"/>
              </a:buClr>
              <a:buSzPts val="1800"/>
              <a:buChar char="•"/>
              <a:defRPr/>
            </a:lvl4pPr>
            <a:lvl5pPr marL="2286000" lvl="4" indent="-342900" algn="l">
              <a:lnSpc>
                <a:spcPct val="90000"/>
              </a:lnSpc>
              <a:spcBef>
                <a:spcPts val="524"/>
              </a:spcBef>
              <a:spcAft>
                <a:spcPts val="0"/>
              </a:spcAft>
              <a:buClr>
                <a:schemeClr val="dk1"/>
              </a:buClr>
              <a:buSzPts val="1800"/>
              <a:buChar char="•"/>
              <a:defRPr/>
            </a:lvl5pPr>
            <a:lvl6pPr marL="2743200" lvl="5" indent="-342900" algn="l">
              <a:lnSpc>
                <a:spcPct val="90000"/>
              </a:lnSpc>
              <a:spcBef>
                <a:spcPts val="524"/>
              </a:spcBef>
              <a:spcAft>
                <a:spcPts val="0"/>
              </a:spcAft>
              <a:buClr>
                <a:schemeClr val="dk1"/>
              </a:buClr>
              <a:buSzPts val="1800"/>
              <a:buChar char="•"/>
              <a:defRPr/>
            </a:lvl6pPr>
            <a:lvl7pPr marL="3200400" lvl="6" indent="-342900" algn="l">
              <a:lnSpc>
                <a:spcPct val="90000"/>
              </a:lnSpc>
              <a:spcBef>
                <a:spcPts val="524"/>
              </a:spcBef>
              <a:spcAft>
                <a:spcPts val="0"/>
              </a:spcAft>
              <a:buClr>
                <a:schemeClr val="dk1"/>
              </a:buClr>
              <a:buSzPts val="1800"/>
              <a:buChar char="•"/>
              <a:defRPr/>
            </a:lvl7pPr>
            <a:lvl8pPr marL="3657600" lvl="7" indent="-342900" algn="l">
              <a:lnSpc>
                <a:spcPct val="90000"/>
              </a:lnSpc>
              <a:spcBef>
                <a:spcPts val="524"/>
              </a:spcBef>
              <a:spcAft>
                <a:spcPts val="0"/>
              </a:spcAft>
              <a:buClr>
                <a:schemeClr val="dk1"/>
              </a:buClr>
              <a:buSzPts val="1800"/>
              <a:buChar char="•"/>
              <a:defRPr/>
            </a:lvl8pPr>
            <a:lvl9pPr marL="4114800" lvl="8" indent="-342900" algn="l">
              <a:lnSpc>
                <a:spcPct val="90000"/>
              </a:lnSpc>
              <a:spcBef>
                <a:spcPts val="524"/>
              </a:spcBef>
              <a:spcAft>
                <a:spcPts val="0"/>
              </a:spcAft>
              <a:buClr>
                <a:schemeClr val="dk1"/>
              </a:buClr>
              <a:buSzPts val="1800"/>
              <a:buChar char="•"/>
              <a:defRPr/>
            </a:lvl9pPr>
          </a:lstStyle>
          <a:p>
            <a:endParaRPr/>
          </a:p>
        </p:txBody>
      </p:sp>
      <p:sp>
        <p:nvSpPr>
          <p:cNvPr id="48" name="Google Shape;48;p6"/>
          <p:cNvSpPr txBox="1">
            <a:spLocks noGrp="1"/>
          </p:cNvSpPr>
          <p:nvPr>
            <p:ph type="dt" idx="10"/>
          </p:nvPr>
        </p:nvSpPr>
        <p:spPr>
          <a:xfrm>
            <a:off x="681038" y="6356351"/>
            <a:ext cx="2228850" cy="365125"/>
          </a:xfrm>
          <a:prstGeom prst="rect">
            <a:avLst/>
          </a:prstGeom>
          <a:noFill/>
          <a:ln>
            <a:noFill/>
          </a:ln>
        </p:spPr>
        <p:txBody>
          <a:bodyPr spcFirstLastPara="1" wrap="square" lIns="95775" tIns="47875" rIns="95775" bIns="478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smtClean="0"/>
              <a:t>Bệnh viện huyện Bình Chánh</a:t>
            </a:r>
            <a:endParaRPr/>
          </a:p>
        </p:txBody>
      </p:sp>
      <p:sp>
        <p:nvSpPr>
          <p:cNvPr id="49" name="Google Shape;49;p6"/>
          <p:cNvSpPr txBox="1">
            <a:spLocks noGrp="1"/>
          </p:cNvSpPr>
          <p:nvPr>
            <p:ph type="ftr" idx="11"/>
          </p:nvPr>
        </p:nvSpPr>
        <p:spPr>
          <a:xfrm>
            <a:off x="3281363" y="6356351"/>
            <a:ext cx="3343275" cy="365125"/>
          </a:xfrm>
          <a:prstGeom prst="rect">
            <a:avLst/>
          </a:prstGeom>
          <a:noFill/>
          <a:ln>
            <a:noFill/>
          </a:ln>
        </p:spPr>
        <p:txBody>
          <a:bodyPr spcFirstLastPara="1" wrap="square" lIns="95775" tIns="47875" rIns="95775" bIns="478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smtClean="0"/>
              <a:t>BỆNH VIỆN HUYỆN BÌNH CHÁNH</a:t>
            </a:r>
            <a:endParaRPr/>
          </a:p>
        </p:txBody>
      </p:sp>
      <p:sp>
        <p:nvSpPr>
          <p:cNvPr id="50" name="Google Shape;50;p6"/>
          <p:cNvSpPr txBox="1">
            <a:spLocks noGrp="1"/>
          </p:cNvSpPr>
          <p:nvPr>
            <p:ph type="sldNum" idx="12"/>
          </p:nvPr>
        </p:nvSpPr>
        <p:spPr>
          <a:xfrm>
            <a:off x="6996113" y="6356351"/>
            <a:ext cx="2228850" cy="365125"/>
          </a:xfrm>
          <a:prstGeom prst="rect">
            <a:avLst/>
          </a:prstGeom>
          <a:noFill/>
          <a:ln>
            <a:noFill/>
          </a:ln>
        </p:spPr>
        <p:txBody>
          <a:bodyPr spcFirstLastPara="1" wrap="square" lIns="95775" tIns="47875" rIns="95775" bIns="478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
        <p:cNvGrpSpPr/>
        <p:nvPr/>
      </p:nvGrpSpPr>
      <p:grpSpPr>
        <a:xfrm>
          <a:off x="0" y="0"/>
          <a:ext cx="0" cy="0"/>
          <a:chOff x="0" y="0"/>
          <a:chExt cx="0" cy="0"/>
        </a:xfrm>
      </p:grpSpPr>
      <p:sp>
        <p:nvSpPr>
          <p:cNvPr id="52" name="Google Shape;52;p7"/>
          <p:cNvSpPr txBox="1">
            <a:spLocks noGrp="1"/>
          </p:cNvSpPr>
          <p:nvPr>
            <p:ph type="title"/>
          </p:nvPr>
        </p:nvSpPr>
        <p:spPr>
          <a:xfrm>
            <a:off x="681038" y="365126"/>
            <a:ext cx="8543925" cy="1325563"/>
          </a:xfrm>
          <a:prstGeom prst="rect">
            <a:avLst/>
          </a:prstGeom>
          <a:noFill/>
          <a:ln>
            <a:noFill/>
          </a:ln>
        </p:spPr>
        <p:txBody>
          <a:bodyPr spcFirstLastPara="1" wrap="square" lIns="95775" tIns="47875" rIns="95775" bIns="47875"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7"/>
          <p:cNvSpPr txBox="1">
            <a:spLocks noGrp="1"/>
          </p:cNvSpPr>
          <p:nvPr>
            <p:ph type="dt" idx="10"/>
          </p:nvPr>
        </p:nvSpPr>
        <p:spPr>
          <a:xfrm>
            <a:off x="681038" y="6356351"/>
            <a:ext cx="2228850" cy="365125"/>
          </a:xfrm>
          <a:prstGeom prst="rect">
            <a:avLst/>
          </a:prstGeom>
          <a:noFill/>
          <a:ln>
            <a:noFill/>
          </a:ln>
        </p:spPr>
        <p:txBody>
          <a:bodyPr spcFirstLastPara="1" wrap="square" lIns="95775" tIns="47875" rIns="95775" bIns="478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smtClean="0"/>
              <a:t>Bệnh viện huyện Bình Chánh</a:t>
            </a:r>
            <a:endParaRPr/>
          </a:p>
        </p:txBody>
      </p:sp>
      <p:sp>
        <p:nvSpPr>
          <p:cNvPr id="54" name="Google Shape;54;p7"/>
          <p:cNvSpPr txBox="1">
            <a:spLocks noGrp="1"/>
          </p:cNvSpPr>
          <p:nvPr>
            <p:ph type="ftr" idx="11"/>
          </p:nvPr>
        </p:nvSpPr>
        <p:spPr>
          <a:xfrm>
            <a:off x="3281363" y="6356351"/>
            <a:ext cx="3343275" cy="365125"/>
          </a:xfrm>
          <a:prstGeom prst="rect">
            <a:avLst/>
          </a:prstGeom>
          <a:noFill/>
          <a:ln>
            <a:noFill/>
          </a:ln>
        </p:spPr>
        <p:txBody>
          <a:bodyPr spcFirstLastPara="1" wrap="square" lIns="95775" tIns="47875" rIns="95775" bIns="478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smtClean="0"/>
              <a:t>BỆNH VIỆN HUYỆN BÌNH CHÁNH</a:t>
            </a:r>
            <a:endParaRPr/>
          </a:p>
        </p:txBody>
      </p:sp>
      <p:sp>
        <p:nvSpPr>
          <p:cNvPr id="55" name="Google Shape;55;p7"/>
          <p:cNvSpPr txBox="1">
            <a:spLocks noGrp="1"/>
          </p:cNvSpPr>
          <p:nvPr>
            <p:ph type="sldNum" idx="12"/>
          </p:nvPr>
        </p:nvSpPr>
        <p:spPr>
          <a:xfrm>
            <a:off x="6996113" y="6356351"/>
            <a:ext cx="2228850" cy="365125"/>
          </a:xfrm>
          <a:prstGeom prst="rect">
            <a:avLst/>
          </a:prstGeom>
          <a:noFill/>
          <a:ln>
            <a:noFill/>
          </a:ln>
        </p:spPr>
        <p:txBody>
          <a:bodyPr spcFirstLastPara="1" wrap="square" lIns="95775" tIns="47875" rIns="95775" bIns="478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8"/>
          <p:cNvSpPr txBox="1">
            <a:spLocks noGrp="1"/>
          </p:cNvSpPr>
          <p:nvPr>
            <p:ph type="dt" idx="10"/>
          </p:nvPr>
        </p:nvSpPr>
        <p:spPr>
          <a:xfrm>
            <a:off x="681038" y="6356351"/>
            <a:ext cx="2228850" cy="365125"/>
          </a:xfrm>
          <a:prstGeom prst="rect">
            <a:avLst/>
          </a:prstGeom>
          <a:noFill/>
          <a:ln>
            <a:noFill/>
          </a:ln>
        </p:spPr>
        <p:txBody>
          <a:bodyPr spcFirstLastPara="1" wrap="square" lIns="95775" tIns="47875" rIns="95775" bIns="478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smtClean="0"/>
              <a:t>Bệnh viện huyện Bình Chánh</a:t>
            </a:r>
            <a:endParaRPr/>
          </a:p>
        </p:txBody>
      </p:sp>
      <p:sp>
        <p:nvSpPr>
          <p:cNvPr id="58" name="Google Shape;58;p8"/>
          <p:cNvSpPr txBox="1">
            <a:spLocks noGrp="1"/>
          </p:cNvSpPr>
          <p:nvPr>
            <p:ph type="ftr" idx="11"/>
          </p:nvPr>
        </p:nvSpPr>
        <p:spPr>
          <a:xfrm>
            <a:off x="3281363" y="6356351"/>
            <a:ext cx="3343275" cy="365125"/>
          </a:xfrm>
          <a:prstGeom prst="rect">
            <a:avLst/>
          </a:prstGeom>
          <a:noFill/>
          <a:ln>
            <a:noFill/>
          </a:ln>
        </p:spPr>
        <p:txBody>
          <a:bodyPr spcFirstLastPara="1" wrap="square" lIns="95775" tIns="47875" rIns="95775" bIns="478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smtClean="0"/>
              <a:t>BỆNH VIỆN HUYỆN BÌNH CHÁNH</a:t>
            </a:r>
            <a:endParaRPr/>
          </a:p>
        </p:txBody>
      </p:sp>
      <p:sp>
        <p:nvSpPr>
          <p:cNvPr id="59" name="Google Shape;59;p8"/>
          <p:cNvSpPr txBox="1">
            <a:spLocks noGrp="1"/>
          </p:cNvSpPr>
          <p:nvPr>
            <p:ph type="sldNum" idx="12"/>
          </p:nvPr>
        </p:nvSpPr>
        <p:spPr>
          <a:xfrm>
            <a:off x="6996113" y="6356351"/>
            <a:ext cx="2228850" cy="365125"/>
          </a:xfrm>
          <a:prstGeom prst="rect">
            <a:avLst/>
          </a:prstGeom>
          <a:noFill/>
          <a:ln>
            <a:noFill/>
          </a:ln>
        </p:spPr>
        <p:txBody>
          <a:bodyPr spcFirstLastPara="1" wrap="square" lIns="95775" tIns="47875" rIns="95775" bIns="478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
        <p:cNvGrpSpPr/>
        <p:nvPr/>
      </p:nvGrpSpPr>
      <p:grpSpPr>
        <a:xfrm>
          <a:off x="0" y="0"/>
          <a:ext cx="0" cy="0"/>
          <a:chOff x="0" y="0"/>
          <a:chExt cx="0" cy="0"/>
        </a:xfrm>
      </p:grpSpPr>
      <p:sp>
        <p:nvSpPr>
          <p:cNvPr id="61" name="Google Shape;61;p9"/>
          <p:cNvSpPr txBox="1">
            <a:spLocks noGrp="1"/>
          </p:cNvSpPr>
          <p:nvPr>
            <p:ph type="title"/>
          </p:nvPr>
        </p:nvSpPr>
        <p:spPr>
          <a:xfrm>
            <a:off x="682328" y="457200"/>
            <a:ext cx="3194943" cy="1600200"/>
          </a:xfrm>
          <a:prstGeom prst="rect">
            <a:avLst/>
          </a:prstGeom>
          <a:noFill/>
          <a:ln>
            <a:noFill/>
          </a:ln>
        </p:spPr>
        <p:txBody>
          <a:bodyPr spcFirstLastPara="1" wrap="square" lIns="95775" tIns="47875" rIns="95775" bIns="47875" anchor="b" anchorCtr="0">
            <a:normAutofit/>
          </a:bodyPr>
          <a:lstStyle>
            <a:lvl1pPr lvl="0" algn="l">
              <a:lnSpc>
                <a:spcPct val="90000"/>
              </a:lnSpc>
              <a:spcBef>
                <a:spcPts val="0"/>
              </a:spcBef>
              <a:spcAft>
                <a:spcPts val="0"/>
              </a:spcAft>
              <a:buClr>
                <a:schemeClr val="dk1"/>
              </a:buClr>
              <a:buSzPts val="3400"/>
              <a:buFont typeface="Arial"/>
              <a:buNone/>
              <a:defRPr sz="3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9"/>
          <p:cNvSpPr txBox="1">
            <a:spLocks noGrp="1"/>
          </p:cNvSpPr>
          <p:nvPr>
            <p:ph type="body" idx="1"/>
          </p:nvPr>
        </p:nvSpPr>
        <p:spPr>
          <a:xfrm>
            <a:off x="4211341" y="987426"/>
            <a:ext cx="5014913" cy="4873625"/>
          </a:xfrm>
          <a:prstGeom prst="rect">
            <a:avLst/>
          </a:prstGeom>
          <a:noFill/>
          <a:ln>
            <a:noFill/>
          </a:ln>
        </p:spPr>
        <p:txBody>
          <a:bodyPr spcFirstLastPara="1" wrap="square" lIns="95775" tIns="47875" rIns="95775" bIns="47875" anchor="t" anchorCtr="0">
            <a:normAutofit/>
          </a:bodyPr>
          <a:lstStyle>
            <a:lvl1pPr marL="457200" lvl="0" indent="-444500" algn="l">
              <a:lnSpc>
                <a:spcPct val="90000"/>
              </a:lnSpc>
              <a:spcBef>
                <a:spcPts val="1048"/>
              </a:spcBef>
              <a:spcAft>
                <a:spcPts val="0"/>
              </a:spcAft>
              <a:buClr>
                <a:schemeClr val="dk1"/>
              </a:buClr>
              <a:buSzPts val="3400"/>
              <a:buChar char="•"/>
              <a:defRPr sz="3400"/>
            </a:lvl1pPr>
            <a:lvl2pPr marL="914400" lvl="1" indent="-412750" algn="l">
              <a:lnSpc>
                <a:spcPct val="90000"/>
              </a:lnSpc>
              <a:spcBef>
                <a:spcPts val="524"/>
              </a:spcBef>
              <a:spcAft>
                <a:spcPts val="0"/>
              </a:spcAft>
              <a:buClr>
                <a:schemeClr val="dk1"/>
              </a:buClr>
              <a:buSzPts val="2900"/>
              <a:buChar char="•"/>
              <a:defRPr sz="2900"/>
            </a:lvl2pPr>
            <a:lvl3pPr marL="1371600" lvl="2" indent="-387350" algn="l">
              <a:lnSpc>
                <a:spcPct val="90000"/>
              </a:lnSpc>
              <a:spcBef>
                <a:spcPts val="524"/>
              </a:spcBef>
              <a:spcAft>
                <a:spcPts val="0"/>
              </a:spcAft>
              <a:buClr>
                <a:schemeClr val="dk1"/>
              </a:buClr>
              <a:buSzPts val="2500"/>
              <a:buChar char="•"/>
              <a:defRPr sz="2500"/>
            </a:lvl3pPr>
            <a:lvl4pPr marL="1828800" lvl="3" indent="-361950" algn="l">
              <a:lnSpc>
                <a:spcPct val="90000"/>
              </a:lnSpc>
              <a:spcBef>
                <a:spcPts val="524"/>
              </a:spcBef>
              <a:spcAft>
                <a:spcPts val="0"/>
              </a:spcAft>
              <a:buClr>
                <a:schemeClr val="dk1"/>
              </a:buClr>
              <a:buSzPts val="2100"/>
              <a:buChar char="•"/>
              <a:defRPr sz="2100"/>
            </a:lvl4pPr>
            <a:lvl5pPr marL="2286000" lvl="4" indent="-361950" algn="l">
              <a:lnSpc>
                <a:spcPct val="90000"/>
              </a:lnSpc>
              <a:spcBef>
                <a:spcPts val="524"/>
              </a:spcBef>
              <a:spcAft>
                <a:spcPts val="0"/>
              </a:spcAft>
              <a:buClr>
                <a:schemeClr val="dk1"/>
              </a:buClr>
              <a:buSzPts val="2100"/>
              <a:buChar char="•"/>
              <a:defRPr sz="2100"/>
            </a:lvl5pPr>
            <a:lvl6pPr marL="2743200" lvl="5" indent="-361950" algn="l">
              <a:lnSpc>
                <a:spcPct val="90000"/>
              </a:lnSpc>
              <a:spcBef>
                <a:spcPts val="524"/>
              </a:spcBef>
              <a:spcAft>
                <a:spcPts val="0"/>
              </a:spcAft>
              <a:buClr>
                <a:schemeClr val="dk1"/>
              </a:buClr>
              <a:buSzPts val="2100"/>
              <a:buChar char="•"/>
              <a:defRPr sz="2100"/>
            </a:lvl6pPr>
            <a:lvl7pPr marL="3200400" lvl="6" indent="-361950" algn="l">
              <a:lnSpc>
                <a:spcPct val="90000"/>
              </a:lnSpc>
              <a:spcBef>
                <a:spcPts val="524"/>
              </a:spcBef>
              <a:spcAft>
                <a:spcPts val="0"/>
              </a:spcAft>
              <a:buClr>
                <a:schemeClr val="dk1"/>
              </a:buClr>
              <a:buSzPts val="2100"/>
              <a:buChar char="•"/>
              <a:defRPr sz="2100"/>
            </a:lvl7pPr>
            <a:lvl8pPr marL="3657600" lvl="7" indent="-361950" algn="l">
              <a:lnSpc>
                <a:spcPct val="90000"/>
              </a:lnSpc>
              <a:spcBef>
                <a:spcPts val="524"/>
              </a:spcBef>
              <a:spcAft>
                <a:spcPts val="0"/>
              </a:spcAft>
              <a:buClr>
                <a:schemeClr val="dk1"/>
              </a:buClr>
              <a:buSzPts val="2100"/>
              <a:buChar char="•"/>
              <a:defRPr sz="2100"/>
            </a:lvl8pPr>
            <a:lvl9pPr marL="4114800" lvl="8" indent="-361950" algn="l">
              <a:lnSpc>
                <a:spcPct val="90000"/>
              </a:lnSpc>
              <a:spcBef>
                <a:spcPts val="524"/>
              </a:spcBef>
              <a:spcAft>
                <a:spcPts val="0"/>
              </a:spcAft>
              <a:buClr>
                <a:schemeClr val="dk1"/>
              </a:buClr>
              <a:buSzPts val="2100"/>
              <a:buChar char="•"/>
              <a:defRPr sz="2100"/>
            </a:lvl9pPr>
          </a:lstStyle>
          <a:p>
            <a:endParaRPr/>
          </a:p>
        </p:txBody>
      </p:sp>
      <p:sp>
        <p:nvSpPr>
          <p:cNvPr id="63" name="Google Shape;63;p9"/>
          <p:cNvSpPr txBox="1">
            <a:spLocks noGrp="1"/>
          </p:cNvSpPr>
          <p:nvPr>
            <p:ph type="body" idx="2"/>
          </p:nvPr>
        </p:nvSpPr>
        <p:spPr>
          <a:xfrm>
            <a:off x="682328" y="2057401"/>
            <a:ext cx="3194943" cy="3811588"/>
          </a:xfrm>
          <a:prstGeom prst="rect">
            <a:avLst/>
          </a:prstGeom>
          <a:noFill/>
          <a:ln>
            <a:noFill/>
          </a:ln>
        </p:spPr>
        <p:txBody>
          <a:bodyPr spcFirstLastPara="1" wrap="square" lIns="95775" tIns="47875" rIns="95775" bIns="47875" anchor="t" anchorCtr="0">
            <a:normAutofit/>
          </a:bodyPr>
          <a:lstStyle>
            <a:lvl1pPr marL="457200" lvl="0" indent="-228600" algn="l">
              <a:lnSpc>
                <a:spcPct val="90000"/>
              </a:lnSpc>
              <a:spcBef>
                <a:spcPts val="1048"/>
              </a:spcBef>
              <a:spcAft>
                <a:spcPts val="0"/>
              </a:spcAft>
              <a:buClr>
                <a:schemeClr val="dk1"/>
              </a:buClr>
              <a:buSzPts val="1700"/>
              <a:buNone/>
              <a:defRPr sz="1700"/>
            </a:lvl1pPr>
            <a:lvl2pPr marL="914400" lvl="1" indent="-228600" algn="l">
              <a:lnSpc>
                <a:spcPct val="90000"/>
              </a:lnSpc>
              <a:spcBef>
                <a:spcPts val="524"/>
              </a:spcBef>
              <a:spcAft>
                <a:spcPts val="0"/>
              </a:spcAft>
              <a:buClr>
                <a:schemeClr val="dk1"/>
              </a:buClr>
              <a:buSzPts val="1500"/>
              <a:buNone/>
              <a:defRPr sz="1500"/>
            </a:lvl2pPr>
            <a:lvl3pPr marL="1371600" lvl="2" indent="-228600" algn="l">
              <a:lnSpc>
                <a:spcPct val="90000"/>
              </a:lnSpc>
              <a:spcBef>
                <a:spcPts val="524"/>
              </a:spcBef>
              <a:spcAft>
                <a:spcPts val="0"/>
              </a:spcAft>
              <a:buClr>
                <a:schemeClr val="dk1"/>
              </a:buClr>
              <a:buSzPts val="1300"/>
              <a:buNone/>
              <a:defRPr sz="1300"/>
            </a:lvl3pPr>
            <a:lvl4pPr marL="1828800" lvl="3" indent="-228600" algn="l">
              <a:lnSpc>
                <a:spcPct val="90000"/>
              </a:lnSpc>
              <a:spcBef>
                <a:spcPts val="524"/>
              </a:spcBef>
              <a:spcAft>
                <a:spcPts val="0"/>
              </a:spcAft>
              <a:buClr>
                <a:schemeClr val="dk1"/>
              </a:buClr>
              <a:buSzPts val="1000"/>
              <a:buNone/>
              <a:defRPr sz="1000"/>
            </a:lvl4pPr>
            <a:lvl5pPr marL="2286000" lvl="4" indent="-228600" algn="l">
              <a:lnSpc>
                <a:spcPct val="90000"/>
              </a:lnSpc>
              <a:spcBef>
                <a:spcPts val="524"/>
              </a:spcBef>
              <a:spcAft>
                <a:spcPts val="0"/>
              </a:spcAft>
              <a:buClr>
                <a:schemeClr val="dk1"/>
              </a:buClr>
              <a:buSzPts val="1000"/>
              <a:buNone/>
              <a:defRPr sz="1000"/>
            </a:lvl5pPr>
            <a:lvl6pPr marL="2743200" lvl="5" indent="-228600" algn="l">
              <a:lnSpc>
                <a:spcPct val="90000"/>
              </a:lnSpc>
              <a:spcBef>
                <a:spcPts val="524"/>
              </a:spcBef>
              <a:spcAft>
                <a:spcPts val="0"/>
              </a:spcAft>
              <a:buClr>
                <a:schemeClr val="dk1"/>
              </a:buClr>
              <a:buSzPts val="1000"/>
              <a:buNone/>
              <a:defRPr sz="1000"/>
            </a:lvl6pPr>
            <a:lvl7pPr marL="3200400" lvl="6" indent="-228600" algn="l">
              <a:lnSpc>
                <a:spcPct val="90000"/>
              </a:lnSpc>
              <a:spcBef>
                <a:spcPts val="524"/>
              </a:spcBef>
              <a:spcAft>
                <a:spcPts val="0"/>
              </a:spcAft>
              <a:buClr>
                <a:schemeClr val="dk1"/>
              </a:buClr>
              <a:buSzPts val="1000"/>
              <a:buNone/>
              <a:defRPr sz="1000"/>
            </a:lvl7pPr>
            <a:lvl8pPr marL="3657600" lvl="7" indent="-228600" algn="l">
              <a:lnSpc>
                <a:spcPct val="90000"/>
              </a:lnSpc>
              <a:spcBef>
                <a:spcPts val="524"/>
              </a:spcBef>
              <a:spcAft>
                <a:spcPts val="0"/>
              </a:spcAft>
              <a:buClr>
                <a:schemeClr val="dk1"/>
              </a:buClr>
              <a:buSzPts val="1000"/>
              <a:buNone/>
              <a:defRPr sz="1000"/>
            </a:lvl8pPr>
            <a:lvl9pPr marL="4114800" lvl="8" indent="-228600" algn="l">
              <a:lnSpc>
                <a:spcPct val="90000"/>
              </a:lnSpc>
              <a:spcBef>
                <a:spcPts val="524"/>
              </a:spcBef>
              <a:spcAft>
                <a:spcPts val="0"/>
              </a:spcAft>
              <a:buClr>
                <a:schemeClr val="dk1"/>
              </a:buClr>
              <a:buSzPts val="1000"/>
              <a:buNone/>
              <a:defRPr sz="1000"/>
            </a:lvl9pPr>
          </a:lstStyle>
          <a:p>
            <a:endParaRPr/>
          </a:p>
        </p:txBody>
      </p:sp>
      <p:sp>
        <p:nvSpPr>
          <p:cNvPr id="64" name="Google Shape;64;p9"/>
          <p:cNvSpPr txBox="1">
            <a:spLocks noGrp="1"/>
          </p:cNvSpPr>
          <p:nvPr>
            <p:ph type="dt" idx="10"/>
          </p:nvPr>
        </p:nvSpPr>
        <p:spPr>
          <a:xfrm>
            <a:off x="681038" y="6356351"/>
            <a:ext cx="2228850" cy="365125"/>
          </a:xfrm>
          <a:prstGeom prst="rect">
            <a:avLst/>
          </a:prstGeom>
          <a:noFill/>
          <a:ln>
            <a:noFill/>
          </a:ln>
        </p:spPr>
        <p:txBody>
          <a:bodyPr spcFirstLastPara="1" wrap="square" lIns="95775" tIns="47875" rIns="95775" bIns="478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smtClean="0"/>
              <a:t>Bệnh viện huyện Bình Chánh</a:t>
            </a:r>
            <a:endParaRPr/>
          </a:p>
        </p:txBody>
      </p:sp>
      <p:sp>
        <p:nvSpPr>
          <p:cNvPr id="65" name="Google Shape;65;p9"/>
          <p:cNvSpPr txBox="1">
            <a:spLocks noGrp="1"/>
          </p:cNvSpPr>
          <p:nvPr>
            <p:ph type="ftr" idx="11"/>
          </p:nvPr>
        </p:nvSpPr>
        <p:spPr>
          <a:xfrm>
            <a:off x="3281363" y="6356351"/>
            <a:ext cx="3343275" cy="365125"/>
          </a:xfrm>
          <a:prstGeom prst="rect">
            <a:avLst/>
          </a:prstGeom>
          <a:noFill/>
          <a:ln>
            <a:noFill/>
          </a:ln>
        </p:spPr>
        <p:txBody>
          <a:bodyPr spcFirstLastPara="1" wrap="square" lIns="95775" tIns="47875" rIns="95775" bIns="478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smtClean="0"/>
              <a:t>BỆNH VIỆN HUYỆN BÌNH CHÁNH</a:t>
            </a:r>
            <a:endParaRPr/>
          </a:p>
        </p:txBody>
      </p:sp>
      <p:sp>
        <p:nvSpPr>
          <p:cNvPr id="66" name="Google Shape;66;p9"/>
          <p:cNvSpPr txBox="1">
            <a:spLocks noGrp="1"/>
          </p:cNvSpPr>
          <p:nvPr>
            <p:ph type="sldNum" idx="12"/>
          </p:nvPr>
        </p:nvSpPr>
        <p:spPr>
          <a:xfrm>
            <a:off x="6996113" y="6356351"/>
            <a:ext cx="2228850" cy="365125"/>
          </a:xfrm>
          <a:prstGeom prst="rect">
            <a:avLst/>
          </a:prstGeom>
          <a:noFill/>
          <a:ln>
            <a:noFill/>
          </a:ln>
        </p:spPr>
        <p:txBody>
          <a:bodyPr spcFirstLastPara="1" wrap="square" lIns="95775" tIns="47875" rIns="95775" bIns="478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7"/>
        <p:cNvGrpSpPr/>
        <p:nvPr/>
      </p:nvGrpSpPr>
      <p:grpSpPr>
        <a:xfrm>
          <a:off x="0" y="0"/>
          <a:ext cx="0" cy="0"/>
          <a:chOff x="0" y="0"/>
          <a:chExt cx="0" cy="0"/>
        </a:xfrm>
      </p:grpSpPr>
      <p:sp>
        <p:nvSpPr>
          <p:cNvPr id="68" name="Google Shape;68;p10"/>
          <p:cNvSpPr txBox="1">
            <a:spLocks noGrp="1"/>
          </p:cNvSpPr>
          <p:nvPr>
            <p:ph type="title"/>
          </p:nvPr>
        </p:nvSpPr>
        <p:spPr>
          <a:xfrm>
            <a:off x="682328" y="457200"/>
            <a:ext cx="3194943" cy="1600200"/>
          </a:xfrm>
          <a:prstGeom prst="rect">
            <a:avLst/>
          </a:prstGeom>
          <a:noFill/>
          <a:ln>
            <a:noFill/>
          </a:ln>
        </p:spPr>
        <p:txBody>
          <a:bodyPr spcFirstLastPara="1" wrap="square" lIns="95775" tIns="47875" rIns="95775" bIns="47875" anchor="b" anchorCtr="0">
            <a:normAutofit/>
          </a:bodyPr>
          <a:lstStyle>
            <a:lvl1pPr lvl="0" algn="l">
              <a:lnSpc>
                <a:spcPct val="90000"/>
              </a:lnSpc>
              <a:spcBef>
                <a:spcPts val="0"/>
              </a:spcBef>
              <a:spcAft>
                <a:spcPts val="0"/>
              </a:spcAft>
              <a:buClr>
                <a:schemeClr val="dk1"/>
              </a:buClr>
              <a:buSzPts val="3400"/>
              <a:buFont typeface="Arial"/>
              <a:buNone/>
              <a:defRPr sz="3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10"/>
          <p:cNvSpPr>
            <a:spLocks noGrp="1"/>
          </p:cNvSpPr>
          <p:nvPr>
            <p:ph type="pic" idx="2"/>
          </p:nvPr>
        </p:nvSpPr>
        <p:spPr>
          <a:xfrm>
            <a:off x="4211341" y="987426"/>
            <a:ext cx="5014913" cy="4873625"/>
          </a:xfrm>
          <a:prstGeom prst="rect">
            <a:avLst/>
          </a:prstGeom>
          <a:noFill/>
          <a:ln>
            <a:noFill/>
          </a:ln>
        </p:spPr>
      </p:sp>
      <p:sp>
        <p:nvSpPr>
          <p:cNvPr id="70" name="Google Shape;70;p10"/>
          <p:cNvSpPr txBox="1">
            <a:spLocks noGrp="1"/>
          </p:cNvSpPr>
          <p:nvPr>
            <p:ph type="body" idx="1"/>
          </p:nvPr>
        </p:nvSpPr>
        <p:spPr>
          <a:xfrm>
            <a:off x="682328" y="2057401"/>
            <a:ext cx="3194943" cy="3811588"/>
          </a:xfrm>
          <a:prstGeom prst="rect">
            <a:avLst/>
          </a:prstGeom>
          <a:noFill/>
          <a:ln>
            <a:noFill/>
          </a:ln>
        </p:spPr>
        <p:txBody>
          <a:bodyPr spcFirstLastPara="1" wrap="square" lIns="95775" tIns="47875" rIns="95775" bIns="47875" anchor="t" anchorCtr="0">
            <a:normAutofit/>
          </a:bodyPr>
          <a:lstStyle>
            <a:lvl1pPr marL="457200" lvl="0" indent="-228600" algn="l">
              <a:lnSpc>
                <a:spcPct val="90000"/>
              </a:lnSpc>
              <a:spcBef>
                <a:spcPts val="1048"/>
              </a:spcBef>
              <a:spcAft>
                <a:spcPts val="0"/>
              </a:spcAft>
              <a:buClr>
                <a:schemeClr val="dk1"/>
              </a:buClr>
              <a:buSzPts val="1700"/>
              <a:buNone/>
              <a:defRPr sz="1700"/>
            </a:lvl1pPr>
            <a:lvl2pPr marL="914400" lvl="1" indent="-228600" algn="l">
              <a:lnSpc>
                <a:spcPct val="90000"/>
              </a:lnSpc>
              <a:spcBef>
                <a:spcPts val="524"/>
              </a:spcBef>
              <a:spcAft>
                <a:spcPts val="0"/>
              </a:spcAft>
              <a:buClr>
                <a:schemeClr val="dk1"/>
              </a:buClr>
              <a:buSzPts val="1500"/>
              <a:buNone/>
              <a:defRPr sz="1500"/>
            </a:lvl2pPr>
            <a:lvl3pPr marL="1371600" lvl="2" indent="-228600" algn="l">
              <a:lnSpc>
                <a:spcPct val="90000"/>
              </a:lnSpc>
              <a:spcBef>
                <a:spcPts val="524"/>
              </a:spcBef>
              <a:spcAft>
                <a:spcPts val="0"/>
              </a:spcAft>
              <a:buClr>
                <a:schemeClr val="dk1"/>
              </a:buClr>
              <a:buSzPts val="1300"/>
              <a:buNone/>
              <a:defRPr sz="1300"/>
            </a:lvl3pPr>
            <a:lvl4pPr marL="1828800" lvl="3" indent="-228600" algn="l">
              <a:lnSpc>
                <a:spcPct val="90000"/>
              </a:lnSpc>
              <a:spcBef>
                <a:spcPts val="524"/>
              </a:spcBef>
              <a:spcAft>
                <a:spcPts val="0"/>
              </a:spcAft>
              <a:buClr>
                <a:schemeClr val="dk1"/>
              </a:buClr>
              <a:buSzPts val="1000"/>
              <a:buNone/>
              <a:defRPr sz="1000"/>
            </a:lvl4pPr>
            <a:lvl5pPr marL="2286000" lvl="4" indent="-228600" algn="l">
              <a:lnSpc>
                <a:spcPct val="90000"/>
              </a:lnSpc>
              <a:spcBef>
                <a:spcPts val="524"/>
              </a:spcBef>
              <a:spcAft>
                <a:spcPts val="0"/>
              </a:spcAft>
              <a:buClr>
                <a:schemeClr val="dk1"/>
              </a:buClr>
              <a:buSzPts val="1000"/>
              <a:buNone/>
              <a:defRPr sz="1000"/>
            </a:lvl5pPr>
            <a:lvl6pPr marL="2743200" lvl="5" indent="-228600" algn="l">
              <a:lnSpc>
                <a:spcPct val="90000"/>
              </a:lnSpc>
              <a:spcBef>
                <a:spcPts val="524"/>
              </a:spcBef>
              <a:spcAft>
                <a:spcPts val="0"/>
              </a:spcAft>
              <a:buClr>
                <a:schemeClr val="dk1"/>
              </a:buClr>
              <a:buSzPts val="1000"/>
              <a:buNone/>
              <a:defRPr sz="1000"/>
            </a:lvl6pPr>
            <a:lvl7pPr marL="3200400" lvl="6" indent="-228600" algn="l">
              <a:lnSpc>
                <a:spcPct val="90000"/>
              </a:lnSpc>
              <a:spcBef>
                <a:spcPts val="524"/>
              </a:spcBef>
              <a:spcAft>
                <a:spcPts val="0"/>
              </a:spcAft>
              <a:buClr>
                <a:schemeClr val="dk1"/>
              </a:buClr>
              <a:buSzPts val="1000"/>
              <a:buNone/>
              <a:defRPr sz="1000"/>
            </a:lvl7pPr>
            <a:lvl8pPr marL="3657600" lvl="7" indent="-228600" algn="l">
              <a:lnSpc>
                <a:spcPct val="90000"/>
              </a:lnSpc>
              <a:spcBef>
                <a:spcPts val="524"/>
              </a:spcBef>
              <a:spcAft>
                <a:spcPts val="0"/>
              </a:spcAft>
              <a:buClr>
                <a:schemeClr val="dk1"/>
              </a:buClr>
              <a:buSzPts val="1000"/>
              <a:buNone/>
              <a:defRPr sz="1000"/>
            </a:lvl8pPr>
            <a:lvl9pPr marL="4114800" lvl="8" indent="-228600" algn="l">
              <a:lnSpc>
                <a:spcPct val="90000"/>
              </a:lnSpc>
              <a:spcBef>
                <a:spcPts val="524"/>
              </a:spcBef>
              <a:spcAft>
                <a:spcPts val="0"/>
              </a:spcAft>
              <a:buClr>
                <a:schemeClr val="dk1"/>
              </a:buClr>
              <a:buSzPts val="1000"/>
              <a:buNone/>
              <a:defRPr sz="1000"/>
            </a:lvl9pPr>
          </a:lstStyle>
          <a:p>
            <a:endParaRPr/>
          </a:p>
        </p:txBody>
      </p:sp>
      <p:sp>
        <p:nvSpPr>
          <p:cNvPr id="71" name="Google Shape;71;p10"/>
          <p:cNvSpPr txBox="1">
            <a:spLocks noGrp="1"/>
          </p:cNvSpPr>
          <p:nvPr>
            <p:ph type="dt" idx="10"/>
          </p:nvPr>
        </p:nvSpPr>
        <p:spPr>
          <a:xfrm>
            <a:off x="681038" y="6356351"/>
            <a:ext cx="2228850" cy="365125"/>
          </a:xfrm>
          <a:prstGeom prst="rect">
            <a:avLst/>
          </a:prstGeom>
          <a:noFill/>
          <a:ln>
            <a:noFill/>
          </a:ln>
        </p:spPr>
        <p:txBody>
          <a:bodyPr spcFirstLastPara="1" wrap="square" lIns="95775" tIns="47875" rIns="95775" bIns="47875"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smtClean="0"/>
              <a:t>Bệnh viện huyện Bình Chánh</a:t>
            </a:r>
            <a:endParaRPr/>
          </a:p>
        </p:txBody>
      </p:sp>
      <p:sp>
        <p:nvSpPr>
          <p:cNvPr id="72" name="Google Shape;72;p10"/>
          <p:cNvSpPr txBox="1">
            <a:spLocks noGrp="1"/>
          </p:cNvSpPr>
          <p:nvPr>
            <p:ph type="ftr" idx="11"/>
          </p:nvPr>
        </p:nvSpPr>
        <p:spPr>
          <a:xfrm>
            <a:off x="3281363" y="6356351"/>
            <a:ext cx="3343275" cy="365125"/>
          </a:xfrm>
          <a:prstGeom prst="rect">
            <a:avLst/>
          </a:prstGeom>
          <a:noFill/>
          <a:ln>
            <a:noFill/>
          </a:ln>
        </p:spPr>
        <p:txBody>
          <a:bodyPr spcFirstLastPara="1" wrap="square" lIns="95775" tIns="47875" rIns="95775" bIns="47875"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smtClean="0"/>
              <a:t>BỆNH VIỆN HUYỆN BÌNH CHÁNH</a:t>
            </a:r>
            <a:endParaRPr/>
          </a:p>
        </p:txBody>
      </p:sp>
      <p:sp>
        <p:nvSpPr>
          <p:cNvPr id="73" name="Google Shape;73;p10"/>
          <p:cNvSpPr txBox="1">
            <a:spLocks noGrp="1"/>
          </p:cNvSpPr>
          <p:nvPr>
            <p:ph type="sldNum" idx="12"/>
          </p:nvPr>
        </p:nvSpPr>
        <p:spPr>
          <a:xfrm>
            <a:off x="6996113" y="6356351"/>
            <a:ext cx="2228850" cy="365125"/>
          </a:xfrm>
          <a:prstGeom prst="rect">
            <a:avLst/>
          </a:prstGeom>
          <a:noFill/>
          <a:ln>
            <a:noFill/>
          </a:ln>
        </p:spPr>
        <p:txBody>
          <a:bodyPr spcFirstLastPara="1" wrap="square" lIns="95775" tIns="47875" rIns="95775" bIns="478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4.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5.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
        <p:cNvGrpSpPr/>
        <p:nvPr/>
      </p:nvGrpSpPr>
      <p:grpSpPr>
        <a:xfrm>
          <a:off x="0" y="0"/>
          <a:ext cx="0" cy="0"/>
          <a:chOff x="0" y="0"/>
          <a:chExt cx="0" cy="0"/>
        </a:xfrm>
      </p:grpSpPr>
      <p:grpSp>
        <p:nvGrpSpPr>
          <p:cNvPr id="6" name="Google Shape;6;p1"/>
          <p:cNvGrpSpPr/>
          <p:nvPr/>
        </p:nvGrpSpPr>
        <p:grpSpPr>
          <a:xfrm>
            <a:off x="0" y="0"/>
            <a:ext cx="9906000" cy="6858000"/>
            <a:chOff x="0" y="0"/>
            <a:chExt cx="9906000" cy="6858000"/>
          </a:xfrm>
        </p:grpSpPr>
        <p:pic>
          <p:nvPicPr>
            <p:cNvPr id="7" name="Google Shape;7;p1" descr="D:\HỒNG TRÂM\Ảnh BVBC\phông nền BVBC.jpg"/>
            <p:cNvPicPr preferRelativeResize="0"/>
            <p:nvPr/>
          </p:nvPicPr>
          <p:blipFill rotWithShape="1">
            <a:blip r:embed="rId14">
              <a:alphaModFix/>
            </a:blip>
            <a:srcRect l="3127" t="4387" r="3271"/>
            <a:stretch/>
          </p:blipFill>
          <p:spPr>
            <a:xfrm>
              <a:off x="0" y="0"/>
              <a:ext cx="9906000" cy="6858000"/>
            </a:xfrm>
            <a:prstGeom prst="rect">
              <a:avLst/>
            </a:prstGeom>
            <a:noFill/>
            <a:ln>
              <a:noFill/>
            </a:ln>
          </p:spPr>
        </p:pic>
        <p:pic>
          <p:nvPicPr>
            <p:cNvPr id="8" name="Google Shape;8;p1" descr="D:\HỒNG TRÂM\2. BS TRANG\logo BVBC.png"/>
            <p:cNvPicPr preferRelativeResize="0"/>
            <p:nvPr/>
          </p:nvPicPr>
          <p:blipFill rotWithShape="1">
            <a:blip r:embed="rId15">
              <a:alphaModFix/>
            </a:blip>
            <a:srcRect/>
            <a:stretch/>
          </p:blipFill>
          <p:spPr>
            <a:xfrm>
              <a:off x="199560" y="133817"/>
              <a:ext cx="951775" cy="955394"/>
            </a:xfrm>
            <a:prstGeom prst="rect">
              <a:avLst/>
            </a:prstGeom>
            <a:noFill/>
            <a:ln>
              <a:noFill/>
            </a:ln>
          </p:spPr>
        </p:pic>
      </p:grpSp>
      <p:sp>
        <p:nvSpPr>
          <p:cNvPr id="9" name="Google Shape;9;p1"/>
          <p:cNvSpPr txBox="1">
            <a:spLocks noGrp="1"/>
          </p:cNvSpPr>
          <p:nvPr>
            <p:ph type="title"/>
          </p:nvPr>
        </p:nvSpPr>
        <p:spPr>
          <a:xfrm>
            <a:off x="681038" y="365126"/>
            <a:ext cx="8543925" cy="1325563"/>
          </a:xfrm>
          <a:prstGeom prst="rect">
            <a:avLst/>
          </a:prstGeom>
          <a:noFill/>
          <a:ln>
            <a:noFill/>
          </a:ln>
        </p:spPr>
        <p:txBody>
          <a:bodyPr spcFirstLastPara="1" wrap="square" lIns="95775" tIns="47875" rIns="95775" bIns="47875" anchor="ctr" anchorCtr="0">
            <a:normAutofit/>
          </a:bodyPr>
          <a:lstStyle>
            <a:lvl1pPr marR="0" lvl="0" algn="l" rtl="0">
              <a:lnSpc>
                <a:spcPct val="90000"/>
              </a:lnSpc>
              <a:spcBef>
                <a:spcPts val="0"/>
              </a:spcBef>
              <a:spcAft>
                <a:spcPts val="0"/>
              </a:spcAft>
              <a:buClr>
                <a:schemeClr val="dk1"/>
              </a:buClr>
              <a:buSzPts val="4600"/>
              <a:buFont typeface="Arial"/>
              <a:buNone/>
              <a:defRPr sz="46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 name="Google Shape;10;p1"/>
          <p:cNvSpPr txBox="1">
            <a:spLocks noGrp="1"/>
          </p:cNvSpPr>
          <p:nvPr>
            <p:ph type="body" idx="1"/>
          </p:nvPr>
        </p:nvSpPr>
        <p:spPr>
          <a:xfrm>
            <a:off x="681038" y="1825625"/>
            <a:ext cx="8543925" cy="4351338"/>
          </a:xfrm>
          <a:prstGeom prst="rect">
            <a:avLst/>
          </a:prstGeom>
          <a:noFill/>
          <a:ln>
            <a:noFill/>
          </a:ln>
        </p:spPr>
        <p:txBody>
          <a:bodyPr spcFirstLastPara="1" wrap="square" lIns="95775" tIns="47875" rIns="95775" bIns="47875" anchor="t" anchorCtr="0">
            <a:normAutofit/>
          </a:bodyPr>
          <a:lstStyle>
            <a:lvl1pPr marL="457200" marR="0" lvl="0" indent="-412750" algn="l" rtl="0">
              <a:lnSpc>
                <a:spcPct val="90000"/>
              </a:lnSpc>
              <a:spcBef>
                <a:spcPts val="1048"/>
              </a:spcBef>
              <a:spcAft>
                <a:spcPts val="0"/>
              </a:spcAft>
              <a:buClr>
                <a:schemeClr val="dk1"/>
              </a:buClr>
              <a:buSzPts val="2900"/>
              <a:buFont typeface="Arial"/>
              <a:buChar char="•"/>
              <a:defRPr sz="2900" b="0" i="0" u="none" strike="noStrike" cap="none">
                <a:solidFill>
                  <a:schemeClr val="dk1"/>
                </a:solidFill>
                <a:latin typeface="Arial"/>
                <a:ea typeface="Arial"/>
                <a:cs typeface="Arial"/>
                <a:sym typeface="Arial"/>
              </a:defRPr>
            </a:lvl1pPr>
            <a:lvl2pPr marL="914400" marR="0" lvl="1" indent="-387350" algn="l" rtl="0">
              <a:lnSpc>
                <a:spcPct val="90000"/>
              </a:lnSpc>
              <a:spcBef>
                <a:spcPts val="524"/>
              </a:spcBef>
              <a:spcAft>
                <a:spcPts val="0"/>
              </a:spcAft>
              <a:buClr>
                <a:schemeClr val="dk1"/>
              </a:buClr>
              <a:buSzPts val="2500"/>
              <a:buFont typeface="Arial"/>
              <a:buChar char="•"/>
              <a:defRPr sz="2500" b="0" i="0" u="none" strike="noStrike" cap="none">
                <a:solidFill>
                  <a:schemeClr val="dk1"/>
                </a:solidFill>
                <a:latin typeface="Arial"/>
                <a:ea typeface="Arial"/>
                <a:cs typeface="Arial"/>
                <a:sym typeface="Arial"/>
              </a:defRPr>
            </a:lvl2pPr>
            <a:lvl3pPr marL="1371600" marR="0" lvl="2" indent="-361950" algn="l" rtl="0">
              <a:lnSpc>
                <a:spcPct val="90000"/>
              </a:lnSpc>
              <a:spcBef>
                <a:spcPts val="524"/>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3pPr>
            <a:lvl4pPr marL="1828800" marR="0" lvl="3" indent="-349250" algn="l" rtl="0">
              <a:lnSpc>
                <a:spcPct val="90000"/>
              </a:lnSpc>
              <a:spcBef>
                <a:spcPts val="524"/>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4pPr>
            <a:lvl5pPr marL="2286000" marR="0" lvl="4" indent="-349250" algn="l" rtl="0">
              <a:lnSpc>
                <a:spcPct val="90000"/>
              </a:lnSpc>
              <a:spcBef>
                <a:spcPts val="524"/>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5pPr>
            <a:lvl6pPr marL="2743200" marR="0" lvl="5" indent="-349250" algn="l" rtl="0">
              <a:lnSpc>
                <a:spcPct val="90000"/>
              </a:lnSpc>
              <a:spcBef>
                <a:spcPts val="524"/>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24"/>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24"/>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24"/>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dt" idx="10"/>
          </p:nvPr>
        </p:nvSpPr>
        <p:spPr>
          <a:xfrm>
            <a:off x="681038" y="6356351"/>
            <a:ext cx="2228850" cy="365125"/>
          </a:xfrm>
          <a:prstGeom prst="rect">
            <a:avLst/>
          </a:prstGeom>
          <a:noFill/>
          <a:ln>
            <a:noFill/>
          </a:ln>
        </p:spPr>
        <p:txBody>
          <a:bodyPr spcFirstLastPara="1" wrap="square" lIns="95775" tIns="47875" rIns="95775" bIns="47875" anchor="ctr" anchorCtr="0">
            <a:noAutofit/>
          </a:bodyPr>
          <a:lstStyle>
            <a:lvl1pPr marR="0" lvl="0" algn="l" rtl="0">
              <a:spcBef>
                <a:spcPts val="0"/>
              </a:spcBef>
              <a:spcAft>
                <a:spcPts val="0"/>
              </a:spcAft>
              <a:buSzPts val="1400"/>
              <a:buNone/>
              <a:defRPr sz="13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r>
              <a:rPr lang="en-US" smtClean="0"/>
              <a:t>Bệnh viện huyện Bình Chánh</a:t>
            </a:r>
            <a:endParaRPr/>
          </a:p>
        </p:txBody>
      </p:sp>
      <p:sp>
        <p:nvSpPr>
          <p:cNvPr id="12" name="Google Shape;12;p1"/>
          <p:cNvSpPr txBox="1">
            <a:spLocks noGrp="1"/>
          </p:cNvSpPr>
          <p:nvPr>
            <p:ph type="ftr" idx="11"/>
          </p:nvPr>
        </p:nvSpPr>
        <p:spPr>
          <a:xfrm>
            <a:off x="3281363" y="6356351"/>
            <a:ext cx="3343275" cy="365125"/>
          </a:xfrm>
          <a:prstGeom prst="rect">
            <a:avLst/>
          </a:prstGeom>
          <a:noFill/>
          <a:ln>
            <a:noFill/>
          </a:ln>
        </p:spPr>
        <p:txBody>
          <a:bodyPr spcFirstLastPara="1" wrap="square" lIns="95775" tIns="47875" rIns="95775" bIns="47875" anchor="ctr" anchorCtr="0">
            <a:noAutofit/>
          </a:bodyPr>
          <a:lstStyle>
            <a:lvl1pPr marR="0" lvl="0" algn="ctr" rtl="0">
              <a:spcBef>
                <a:spcPts val="0"/>
              </a:spcBef>
              <a:spcAft>
                <a:spcPts val="0"/>
              </a:spcAft>
              <a:buSzPts val="1400"/>
              <a:buNone/>
              <a:defRPr sz="13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r>
              <a:rPr lang="en-US" smtClean="0"/>
              <a:t>BỆNH VIỆN HUYỆN BÌNH CHÁNH</a:t>
            </a:r>
            <a:endParaRPr/>
          </a:p>
        </p:txBody>
      </p:sp>
      <p:sp>
        <p:nvSpPr>
          <p:cNvPr id="13" name="Google Shape;13;p1"/>
          <p:cNvSpPr txBox="1">
            <a:spLocks noGrp="1"/>
          </p:cNvSpPr>
          <p:nvPr>
            <p:ph type="sldNum" idx="12"/>
          </p:nvPr>
        </p:nvSpPr>
        <p:spPr>
          <a:xfrm>
            <a:off x="6996113" y="6356351"/>
            <a:ext cx="2228850" cy="365125"/>
          </a:xfrm>
          <a:prstGeom prst="rect">
            <a:avLst/>
          </a:prstGeom>
          <a:noFill/>
          <a:ln>
            <a:noFill/>
          </a:ln>
        </p:spPr>
        <p:txBody>
          <a:bodyPr spcFirstLastPara="1" wrap="square" lIns="95775" tIns="47875" rIns="95775" bIns="47875" anchor="ctr" anchorCtr="0">
            <a:noAutofit/>
          </a:bodyPr>
          <a:lstStyle>
            <a:lvl1pPr marL="0" marR="0" lvl="0" indent="0" algn="r" rtl="0">
              <a:spcBef>
                <a:spcPts val="0"/>
              </a:spcBef>
              <a:buNone/>
              <a:defRPr sz="1300" b="0" i="0" u="none" strike="noStrike" cap="none">
                <a:solidFill>
                  <a:srgbClr val="888888"/>
                </a:solidFill>
                <a:latin typeface="Arial"/>
                <a:ea typeface="Arial"/>
                <a:cs typeface="Arial"/>
                <a:sym typeface="Arial"/>
              </a:defRPr>
            </a:lvl1pPr>
            <a:lvl2pPr marL="0" marR="0" lvl="1" indent="0" algn="r" rtl="0">
              <a:spcBef>
                <a:spcPts val="0"/>
              </a:spcBef>
              <a:buNone/>
              <a:defRPr sz="1300" b="0" i="0" u="none" strike="noStrike" cap="none">
                <a:solidFill>
                  <a:srgbClr val="888888"/>
                </a:solidFill>
                <a:latin typeface="Arial"/>
                <a:ea typeface="Arial"/>
                <a:cs typeface="Arial"/>
                <a:sym typeface="Arial"/>
              </a:defRPr>
            </a:lvl2pPr>
            <a:lvl3pPr marL="0" marR="0" lvl="2" indent="0" algn="r" rtl="0">
              <a:spcBef>
                <a:spcPts val="0"/>
              </a:spcBef>
              <a:buNone/>
              <a:defRPr sz="1300" b="0" i="0" u="none" strike="noStrike" cap="none">
                <a:solidFill>
                  <a:srgbClr val="888888"/>
                </a:solidFill>
                <a:latin typeface="Arial"/>
                <a:ea typeface="Arial"/>
                <a:cs typeface="Arial"/>
                <a:sym typeface="Arial"/>
              </a:defRPr>
            </a:lvl3pPr>
            <a:lvl4pPr marL="0" marR="0" lvl="3" indent="0" algn="r" rtl="0">
              <a:spcBef>
                <a:spcPts val="0"/>
              </a:spcBef>
              <a:buNone/>
              <a:defRPr sz="1300" b="0" i="0" u="none" strike="noStrike" cap="none">
                <a:solidFill>
                  <a:srgbClr val="888888"/>
                </a:solidFill>
                <a:latin typeface="Arial"/>
                <a:ea typeface="Arial"/>
                <a:cs typeface="Arial"/>
                <a:sym typeface="Arial"/>
              </a:defRPr>
            </a:lvl4pPr>
            <a:lvl5pPr marL="0" marR="0" lvl="4" indent="0" algn="r" rtl="0">
              <a:spcBef>
                <a:spcPts val="0"/>
              </a:spcBef>
              <a:buNone/>
              <a:defRPr sz="1300" b="0" i="0" u="none" strike="noStrike" cap="none">
                <a:solidFill>
                  <a:srgbClr val="888888"/>
                </a:solidFill>
                <a:latin typeface="Arial"/>
                <a:ea typeface="Arial"/>
                <a:cs typeface="Arial"/>
                <a:sym typeface="Arial"/>
              </a:defRPr>
            </a:lvl5pPr>
            <a:lvl6pPr marL="0" marR="0" lvl="5" indent="0" algn="r" rtl="0">
              <a:spcBef>
                <a:spcPts val="0"/>
              </a:spcBef>
              <a:buNone/>
              <a:defRPr sz="1300" b="0" i="0" u="none" strike="noStrike" cap="none">
                <a:solidFill>
                  <a:srgbClr val="888888"/>
                </a:solidFill>
                <a:latin typeface="Arial"/>
                <a:ea typeface="Arial"/>
                <a:cs typeface="Arial"/>
                <a:sym typeface="Arial"/>
              </a:defRPr>
            </a:lvl6pPr>
            <a:lvl7pPr marL="0" marR="0" lvl="6" indent="0" algn="r" rtl="0">
              <a:spcBef>
                <a:spcPts val="0"/>
              </a:spcBef>
              <a:buNone/>
              <a:defRPr sz="1300" b="0" i="0" u="none" strike="noStrike" cap="none">
                <a:solidFill>
                  <a:srgbClr val="888888"/>
                </a:solidFill>
                <a:latin typeface="Arial"/>
                <a:ea typeface="Arial"/>
                <a:cs typeface="Arial"/>
                <a:sym typeface="Arial"/>
              </a:defRPr>
            </a:lvl7pPr>
            <a:lvl8pPr marL="0" marR="0" lvl="7" indent="0" algn="r" rtl="0">
              <a:spcBef>
                <a:spcPts val="0"/>
              </a:spcBef>
              <a:buNone/>
              <a:defRPr sz="1300" b="0" i="0" u="none" strike="noStrike" cap="none">
                <a:solidFill>
                  <a:srgbClr val="888888"/>
                </a:solidFill>
                <a:latin typeface="Arial"/>
                <a:ea typeface="Arial"/>
                <a:cs typeface="Arial"/>
                <a:sym typeface="Arial"/>
              </a:defRPr>
            </a:lvl8pPr>
            <a:lvl9pPr marL="0" marR="0" lvl="8" indent="0" algn="r" rtl="0">
              <a:spcBef>
                <a:spcPts val="0"/>
              </a:spcBef>
              <a:buNone/>
              <a:defRPr sz="13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grpSp>
        <p:nvGrpSpPr>
          <p:cNvPr id="7" name="Group 6"/>
          <p:cNvGrpSpPr/>
          <p:nvPr userDrawn="1"/>
        </p:nvGrpSpPr>
        <p:grpSpPr>
          <a:xfrm>
            <a:off x="0" y="0"/>
            <a:ext cx="9906000" cy="6858000"/>
            <a:chOff x="0" y="0"/>
            <a:chExt cx="9906000" cy="6858000"/>
          </a:xfrm>
        </p:grpSpPr>
        <p:pic>
          <p:nvPicPr>
            <p:cNvPr id="8" name="Picture 2" descr="D:\HỒNG TRÂM\Ảnh BVBC\phông nền BVBC.jpg"/>
            <p:cNvPicPr>
              <a:picLocks noChangeAspect="1" noChangeArrowheads="1"/>
            </p:cNvPicPr>
            <p:nvPr userDrawn="1"/>
          </p:nvPicPr>
          <p:blipFill rotWithShape="1">
            <a:blip r:embed="rId14">
              <a:extLst>
                <a:ext uri="{28A0092B-C50C-407E-A947-70E740481C1C}">
                  <a14:useLocalDpi xmlns:a14="http://schemas.microsoft.com/office/drawing/2010/main" val="0"/>
                </a:ext>
              </a:extLst>
            </a:blip>
            <a:srcRect l="3127" t="4387" r="3271"/>
            <a:stretch/>
          </p:blipFill>
          <p:spPr bwMode="auto">
            <a:xfrm>
              <a:off x="0" y="0"/>
              <a:ext cx="990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D:\HỒNG TRÂM\2. BS TRANG\logo BVBC.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99560" y="133817"/>
              <a:ext cx="951775" cy="955394"/>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Placeholder 1"/>
          <p:cNvSpPr>
            <a:spLocks noGrp="1"/>
          </p:cNvSpPr>
          <p:nvPr>
            <p:ph type="title"/>
          </p:nvPr>
        </p:nvSpPr>
        <p:spPr>
          <a:xfrm>
            <a:off x="681038" y="365126"/>
            <a:ext cx="8543925" cy="1325563"/>
          </a:xfrm>
          <a:prstGeom prst="rect">
            <a:avLst/>
          </a:prstGeom>
        </p:spPr>
        <p:txBody>
          <a:bodyPr vert="horz" lIns="95787" tIns="47893" rIns="95787" bIns="47893"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681038" y="1825625"/>
            <a:ext cx="8543925" cy="4351338"/>
          </a:xfrm>
          <a:prstGeom prst="rect">
            <a:avLst/>
          </a:prstGeom>
        </p:spPr>
        <p:txBody>
          <a:bodyPr vert="horz" lIns="95787" tIns="47893" rIns="95787" bIns="47893"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681038" y="6356351"/>
            <a:ext cx="2228850" cy="365125"/>
          </a:xfrm>
          <a:prstGeom prst="rect">
            <a:avLst/>
          </a:prstGeom>
        </p:spPr>
        <p:txBody>
          <a:bodyPr vert="horz" lIns="95787" tIns="47893" rIns="95787" bIns="47893" rtlCol="0" anchor="ctr"/>
          <a:lstStyle>
            <a:lvl1pPr algn="l">
              <a:defRPr sz="1300">
                <a:solidFill>
                  <a:schemeClr val="tx1">
                    <a:tint val="75000"/>
                  </a:schemeClr>
                </a:solidFill>
                <a:latin typeface="Arial" panose="020B0604020202020204" pitchFamily="34" charset="0"/>
                <a:cs typeface="Arial" panose="020B0604020202020204" pitchFamily="34" charset="0"/>
              </a:defRPr>
            </a:lvl1pPr>
          </a:lstStyle>
          <a:p>
            <a:pPr defTabSz="957870">
              <a:buClrTx/>
              <a:buFontTx/>
              <a:buNone/>
            </a:pPr>
            <a:r>
              <a:rPr lang="en-US" kern="1200" smtClean="0">
                <a:solidFill>
                  <a:prstClr val="black">
                    <a:tint val="75000"/>
                  </a:prstClr>
                </a:solidFill>
              </a:rPr>
              <a:t>Bệnh viện huyện Bình Chánh</a:t>
            </a:r>
            <a:endParaRPr lang="vi-VN" kern="1200">
              <a:solidFill>
                <a:prstClr val="black">
                  <a:tint val="75000"/>
                </a:prstClr>
              </a:solidFill>
            </a:endParaRPr>
          </a:p>
        </p:txBody>
      </p:sp>
      <p:sp>
        <p:nvSpPr>
          <p:cNvPr id="5" name="Footer Placeholder 4"/>
          <p:cNvSpPr>
            <a:spLocks noGrp="1"/>
          </p:cNvSpPr>
          <p:nvPr>
            <p:ph type="ftr" sz="quarter" idx="3"/>
          </p:nvPr>
        </p:nvSpPr>
        <p:spPr>
          <a:xfrm>
            <a:off x="3281363" y="6356351"/>
            <a:ext cx="3343275" cy="365125"/>
          </a:xfrm>
          <a:prstGeom prst="rect">
            <a:avLst/>
          </a:prstGeom>
        </p:spPr>
        <p:txBody>
          <a:bodyPr vert="horz" lIns="95787" tIns="47893" rIns="95787" bIns="47893" rtlCol="0" anchor="ctr"/>
          <a:lstStyle>
            <a:lvl1pPr algn="ctr">
              <a:defRPr sz="1300">
                <a:solidFill>
                  <a:schemeClr val="tx1">
                    <a:tint val="75000"/>
                  </a:schemeClr>
                </a:solidFill>
                <a:latin typeface="Arial" panose="020B0604020202020204" pitchFamily="34" charset="0"/>
                <a:cs typeface="Arial" panose="020B0604020202020204" pitchFamily="34" charset="0"/>
              </a:defRPr>
            </a:lvl1pPr>
          </a:lstStyle>
          <a:p>
            <a:pPr defTabSz="957870">
              <a:buClrTx/>
              <a:buFontTx/>
              <a:buNone/>
            </a:pPr>
            <a:r>
              <a:rPr lang="vi-VN" kern="1200" smtClean="0">
                <a:solidFill>
                  <a:prstClr val="black">
                    <a:tint val="75000"/>
                  </a:prstClr>
                </a:solidFill>
              </a:rPr>
              <a:t>BỆNH VIỆN HUYỆN BÌNH CHÁNH</a:t>
            </a:r>
            <a:endParaRPr lang="vi-VN" kern="1200">
              <a:solidFill>
                <a:prstClr val="black">
                  <a:tint val="75000"/>
                </a:prstClr>
              </a:solidFill>
            </a:endParaRPr>
          </a:p>
        </p:txBody>
      </p:sp>
      <p:sp>
        <p:nvSpPr>
          <p:cNvPr id="6" name="Slide Number Placeholder 5"/>
          <p:cNvSpPr>
            <a:spLocks noGrp="1"/>
          </p:cNvSpPr>
          <p:nvPr>
            <p:ph type="sldNum" sz="quarter" idx="4"/>
          </p:nvPr>
        </p:nvSpPr>
        <p:spPr>
          <a:xfrm>
            <a:off x="6996113" y="6356351"/>
            <a:ext cx="2228850" cy="365125"/>
          </a:xfrm>
          <a:prstGeom prst="rect">
            <a:avLst/>
          </a:prstGeom>
        </p:spPr>
        <p:txBody>
          <a:bodyPr vert="horz" lIns="95787" tIns="47893" rIns="95787" bIns="47893" rtlCol="0" anchor="ctr"/>
          <a:lstStyle>
            <a:lvl1pPr algn="r">
              <a:defRPr sz="1300">
                <a:solidFill>
                  <a:schemeClr val="tx1">
                    <a:tint val="75000"/>
                  </a:schemeClr>
                </a:solidFill>
                <a:latin typeface="Arial" panose="020B0604020202020204" pitchFamily="34" charset="0"/>
                <a:cs typeface="Arial" panose="020B0604020202020204" pitchFamily="34" charset="0"/>
              </a:defRPr>
            </a:lvl1pPr>
          </a:lstStyle>
          <a:p>
            <a:pPr defTabSz="957870">
              <a:buClrTx/>
              <a:buFontTx/>
              <a:buNone/>
            </a:pPr>
            <a:fld id="{FC50D51D-1C5E-4FED-A83E-15FA945975D8}" type="slidenum">
              <a:rPr lang="vi-VN" kern="1200" smtClean="0">
                <a:solidFill>
                  <a:prstClr val="black">
                    <a:tint val="75000"/>
                  </a:prstClr>
                </a:solidFill>
              </a:rPr>
              <a:pPr defTabSz="957870">
                <a:buClrTx/>
                <a:buFontTx/>
                <a:buNone/>
              </a:pPr>
              <a:t>‹#›</a:t>
            </a:fld>
            <a:endParaRPr lang="vi-VN" kern="1200">
              <a:solidFill>
                <a:prstClr val="black">
                  <a:tint val="75000"/>
                </a:prstClr>
              </a:solidFill>
            </a:endParaRPr>
          </a:p>
        </p:txBody>
      </p:sp>
    </p:spTree>
    <p:extLst>
      <p:ext uri="{BB962C8B-B14F-4D97-AF65-F5344CB8AC3E}">
        <p14:creationId xmlns:p14="http://schemas.microsoft.com/office/powerpoint/2010/main" val="14364067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57870" rtl="0" eaLnBrk="1" latinLnBrk="0" hangingPunct="1">
        <a:lnSpc>
          <a:spcPct val="90000"/>
        </a:lnSpc>
        <a:spcBef>
          <a:spcPct val="0"/>
        </a:spcBef>
        <a:buNone/>
        <a:defRPr sz="4600" kern="1200">
          <a:solidFill>
            <a:schemeClr val="tx1"/>
          </a:solidFill>
          <a:latin typeface="Arial" panose="020B0604020202020204" pitchFamily="34" charset="0"/>
          <a:ea typeface="+mj-ea"/>
          <a:cs typeface="Arial" panose="020B0604020202020204" pitchFamily="34" charset="0"/>
        </a:defRPr>
      </a:lvl1pPr>
    </p:titleStyle>
    <p:bodyStyle>
      <a:lvl1pPr marL="239467" indent="-239467" algn="l" defTabSz="957870" rtl="0" eaLnBrk="1" latinLnBrk="0" hangingPunct="1">
        <a:lnSpc>
          <a:spcPct val="90000"/>
        </a:lnSpc>
        <a:spcBef>
          <a:spcPts val="1048"/>
        </a:spcBef>
        <a:buFont typeface="Arial" panose="020B0604020202020204" pitchFamily="34" charset="0"/>
        <a:buChar char="•"/>
        <a:defRPr sz="2900" kern="1200">
          <a:solidFill>
            <a:schemeClr val="tx1"/>
          </a:solidFill>
          <a:latin typeface="Arial" panose="020B0604020202020204" pitchFamily="34" charset="0"/>
          <a:ea typeface="+mn-ea"/>
          <a:cs typeface="Arial" panose="020B0604020202020204" pitchFamily="34" charset="0"/>
        </a:defRPr>
      </a:lvl1pPr>
      <a:lvl2pPr marL="718402" indent="-239467" algn="l" defTabSz="957870" rtl="0" eaLnBrk="1" latinLnBrk="0" hangingPunct="1">
        <a:lnSpc>
          <a:spcPct val="90000"/>
        </a:lnSpc>
        <a:spcBef>
          <a:spcPts val="524"/>
        </a:spcBef>
        <a:buFont typeface="Arial" panose="020B0604020202020204" pitchFamily="34" charset="0"/>
        <a:buChar char="•"/>
        <a:defRPr sz="2500" kern="1200">
          <a:solidFill>
            <a:schemeClr val="tx1"/>
          </a:solidFill>
          <a:latin typeface="Arial" panose="020B0604020202020204" pitchFamily="34" charset="0"/>
          <a:ea typeface="+mn-ea"/>
          <a:cs typeface="Arial" panose="020B0604020202020204" pitchFamily="34" charset="0"/>
        </a:defRPr>
      </a:lvl2pPr>
      <a:lvl3pPr marL="1197338" indent="-239467" algn="l" defTabSz="957870" rtl="0" eaLnBrk="1" latinLnBrk="0" hangingPunct="1">
        <a:lnSpc>
          <a:spcPct val="90000"/>
        </a:lnSpc>
        <a:spcBef>
          <a:spcPts val="524"/>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3pPr>
      <a:lvl4pPr marL="1676272" indent="-239467" algn="l" defTabSz="957870" rtl="0" eaLnBrk="1" latinLnBrk="0" hangingPunct="1">
        <a:lnSpc>
          <a:spcPct val="90000"/>
        </a:lnSpc>
        <a:spcBef>
          <a:spcPts val="524"/>
        </a:spcBef>
        <a:buFont typeface="Arial" panose="020B0604020202020204" pitchFamily="34" charset="0"/>
        <a:buChar char="•"/>
        <a:defRPr sz="1900" kern="1200">
          <a:solidFill>
            <a:schemeClr val="tx1"/>
          </a:solidFill>
          <a:latin typeface="Arial" panose="020B0604020202020204" pitchFamily="34" charset="0"/>
          <a:ea typeface="+mn-ea"/>
          <a:cs typeface="Arial" panose="020B0604020202020204" pitchFamily="34" charset="0"/>
        </a:defRPr>
      </a:lvl4pPr>
      <a:lvl5pPr marL="2155207" indent="-239467" algn="l" defTabSz="957870" rtl="0" eaLnBrk="1" latinLnBrk="0" hangingPunct="1">
        <a:lnSpc>
          <a:spcPct val="90000"/>
        </a:lnSpc>
        <a:spcBef>
          <a:spcPts val="524"/>
        </a:spcBef>
        <a:buFont typeface="Arial" panose="020B0604020202020204" pitchFamily="34" charset="0"/>
        <a:buChar char="•"/>
        <a:defRPr sz="1900" kern="1200">
          <a:solidFill>
            <a:schemeClr val="tx1"/>
          </a:solidFill>
          <a:latin typeface="Arial" panose="020B0604020202020204" pitchFamily="34" charset="0"/>
          <a:ea typeface="+mn-ea"/>
          <a:cs typeface="Arial" panose="020B0604020202020204" pitchFamily="34" charset="0"/>
        </a:defRPr>
      </a:lvl5pPr>
      <a:lvl6pPr marL="2634143" indent="-239467" algn="l" defTabSz="957870"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077" indent="-239467" algn="l" defTabSz="957870"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012" indent="-239467" algn="l" defTabSz="957870"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0948" indent="-239467" algn="l" defTabSz="957870"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p:bodyStyle>
    <p:otherStyle>
      <a:defPPr>
        <a:defRPr lang="vi-VN"/>
      </a:defPPr>
      <a:lvl1pPr marL="0" algn="l" defTabSz="957870" rtl="0" eaLnBrk="1" latinLnBrk="0" hangingPunct="1">
        <a:defRPr sz="1900" kern="1200">
          <a:solidFill>
            <a:schemeClr val="tx1"/>
          </a:solidFill>
          <a:latin typeface="+mn-lt"/>
          <a:ea typeface="+mn-ea"/>
          <a:cs typeface="+mn-cs"/>
        </a:defRPr>
      </a:lvl1pPr>
      <a:lvl2pPr marL="478935" algn="l" defTabSz="957870" rtl="0" eaLnBrk="1" latinLnBrk="0" hangingPunct="1">
        <a:defRPr sz="1900" kern="1200">
          <a:solidFill>
            <a:schemeClr val="tx1"/>
          </a:solidFill>
          <a:latin typeface="+mn-lt"/>
          <a:ea typeface="+mn-ea"/>
          <a:cs typeface="+mn-cs"/>
        </a:defRPr>
      </a:lvl2pPr>
      <a:lvl3pPr marL="957870" algn="l" defTabSz="957870" rtl="0" eaLnBrk="1" latinLnBrk="0" hangingPunct="1">
        <a:defRPr sz="1900" kern="1200">
          <a:solidFill>
            <a:schemeClr val="tx1"/>
          </a:solidFill>
          <a:latin typeface="+mn-lt"/>
          <a:ea typeface="+mn-ea"/>
          <a:cs typeface="+mn-cs"/>
        </a:defRPr>
      </a:lvl3pPr>
      <a:lvl4pPr marL="1436805" algn="l" defTabSz="957870" rtl="0" eaLnBrk="1" latinLnBrk="0" hangingPunct="1">
        <a:defRPr sz="1900" kern="1200">
          <a:solidFill>
            <a:schemeClr val="tx1"/>
          </a:solidFill>
          <a:latin typeface="+mn-lt"/>
          <a:ea typeface="+mn-ea"/>
          <a:cs typeface="+mn-cs"/>
        </a:defRPr>
      </a:lvl4pPr>
      <a:lvl5pPr marL="1915740" algn="l" defTabSz="957870" rtl="0" eaLnBrk="1" latinLnBrk="0" hangingPunct="1">
        <a:defRPr sz="1900" kern="1200">
          <a:solidFill>
            <a:schemeClr val="tx1"/>
          </a:solidFill>
          <a:latin typeface="+mn-lt"/>
          <a:ea typeface="+mn-ea"/>
          <a:cs typeface="+mn-cs"/>
        </a:defRPr>
      </a:lvl5pPr>
      <a:lvl6pPr marL="2394675" algn="l" defTabSz="957870" rtl="0" eaLnBrk="1" latinLnBrk="0" hangingPunct="1">
        <a:defRPr sz="1900" kern="1200">
          <a:solidFill>
            <a:schemeClr val="tx1"/>
          </a:solidFill>
          <a:latin typeface="+mn-lt"/>
          <a:ea typeface="+mn-ea"/>
          <a:cs typeface="+mn-cs"/>
        </a:defRPr>
      </a:lvl6pPr>
      <a:lvl7pPr marL="2873610" algn="l" defTabSz="957870" rtl="0" eaLnBrk="1" latinLnBrk="0" hangingPunct="1">
        <a:defRPr sz="1900" kern="1200">
          <a:solidFill>
            <a:schemeClr val="tx1"/>
          </a:solidFill>
          <a:latin typeface="+mn-lt"/>
          <a:ea typeface="+mn-ea"/>
          <a:cs typeface="+mn-cs"/>
        </a:defRPr>
      </a:lvl7pPr>
      <a:lvl8pPr marL="3352545" algn="l" defTabSz="957870" rtl="0" eaLnBrk="1" latinLnBrk="0" hangingPunct="1">
        <a:defRPr sz="1900" kern="1200">
          <a:solidFill>
            <a:schemeClr val="tx1"/>
          </a:solidFill>
          <a:latin typeface="+mn-lt"/>
          <a:ea typeface="+mn-ea"/>
          <a:cs typeface="+mn-cs"/>
        </a:defRPr>
      </a:lvl8pPr>
      <a:lvl9pPr marL="3831480" algn="l" defTabSz="957870"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3.xml"/><Relationship Id="rId5" Type="http://schemas.openxmlformats.org/officeDocument/2006/relationships/image" Target="../media/image26.jpeg"/><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13.xml"/><Relationship Id="rId5" Type="http://schemas.openxmlformats.org/officeDocument/2006/relationships/image" Target="../media/image30.jpg"/><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13.xml"/><Relationship Id="rId4" Type="http://schemas.openxmlformats.org/officeDocument/2006/relationships/image" Target="../media/image33.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7.jpg"/></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8.pn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0.png"/><Relationship Id="rId7" Type="http://schemas.openxmlformats.org/officeDocument/2006/relationships/diagramQuickStyle" Target="../diagrams/quickStyle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1.png"/><Relationship Id="rId9" Type="http://schemas.microsoft.com/office/2007/relationships/diagramDrawing" Target="../diagrams/drawing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6.jpeg"/><Relationship Id="rId7" Type="http://schemas.openxmlformats.org/officeDocument/2006/relationships/image" Target="../media/image19.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2.png"/><Relationship Id="rId4" Type="http://schemas.microsoft.com/office/2007/relationships/hdphoto" Target="../media/hdphoto1.wdp"/><Relationship Id="rId9" Type="http://schemas.openxmlformats.org/officeDocument/2006/relationships/image" Target="../media/image21.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3"/>
          <p:cNvSpPr txBox="1"/>
          <p:nvPr/>
        </p:nvSpPr>
        <p:spPr>
          <a:xfrm>
            <a:off x="354842" y="331229"/>
            <a:ext cx="9551158" cy="866159"/>
          </a:xfrm>
          <a:prstGeom prst="rect">
            <a:avLst/>
          </a:prstGeom>
          <a:noFill/>
          <a:ln>
            <a:noFill/>
          </a:ln>
        </p:spPr>
        <p:txBody>
          <a:bodyPr spcFirstLastPara="1" wrap="square" lIns="95775" tIns="47875" rIns="95775" bIns="47875" anchor="t" anchorCtr="0">
            <a:spAutoFit/>
          </a:bodyPr>
          <a:lstStyle/>
          <a:p>
            <a:pPr marL="0" marR="0" lvl="0" indent="0" algn="ctr" rtl="0">
              <a:spcBef>
                <a:spcPts val="0"/>
              </a:spcBef>
              <a:spcAft>
                <a:spcPts val="0"/>
              </a:spcAft>
              <a:buNone/>
            </a:pPr>
            <a:r>
              <a:rPr lang="en-US" sz="2500" b="0" i="0" u="none" strike="noStrike" cap="none">
                <a:solidFill>
                  <a:srgbClr val="0066FF"/>
                </a:solidFill>
                <a:latin typeface="Arial"/>
                <a:ea typeface="Arial"/>
                <a:cs typeface="Arial"/>
                <a:sym typeface="Arial"/>
              </a:rPr>
              <a:t>SỞ Y TẾ TP. HỒ CHÍ MINH</a:t>
            </a:r>
            <a:endParaRPr/>
          </a:p>
          <a:p>
            <a:pPr marL="0" marR="0" lvl="0" indent="0" algn="ctr" rtl="0">
              <a:spcBef>
                <a:spcPts val="0"/>
              </a:spcBef>
              <a:spcAft>
                <a:spcPts val="0"/>
              </a:spcAft>
              <a:buNone/>
            </a:pPr>
            <a:r>
              <a:rPr lang="en-US" sz="2500" b="0" i="0" u="none" strike="noStrike" cap="none">
                <a:solidFill>
                  <a:srgbClr val="0066FF"/>
                </a:solidFill>
                <a:latin typeface="Arial"/>
                <a:ea typeface="Arial"/>
                <a:cs typeface="Arial"/>
                <a:sym typeface="Arial"/>
              </a:rPr>
              <a:t>BỆNH VIỆN HUYỆN BÌNH CHÁNH</a:t>
            </a:r>
            <a:endParaRPr/>
          </a:p>
        </p:txBody>
      </p:sp>
      <p:sp>
        <p:nvSpPr>
          <p:cNvPr id="91" name="Google Shape;91;p13"/>
          <p:cNvSpPr txBox="1"/>
          <p:nvPr/>
        </p:nvSpPr>
        <p:spPr>
          <a:xfrm>
            <a:off x="6" y="2191756"/>
            <a:ext cx="9905999" cy="1327824"/>
          </a:xfrm>
          <a:prstGeom prst="rect">
            <a:avLst/>
          </a:prstGeom>
          <a:noFill/>
          <a:ln>
            <a:noFill/>
          </a:ln>
        </p:spPr>
        <p:txBody>
          <a:bodyPr spcFirstLastPara="1" wrap="square" lIns="95775" tIns="47875" rIns="95775" bIns="47875" anchor="t" anchorCtr="0">
            <a:spAutoFit/>
          </a:bodyPr>
          <a:lstStyle/>
          <a:p>
            <a:pPr marL="0" marR="0" lvl="0" indent="0" algn="ctr" rtl="0">
              <a:spcBef>
                <a:spcPts val="0"/>
              </a:spcBef>
              <a:spcAft>
                <a:spcPts val="0"/>
              </a:spcAft>
              <a:buNone/>
            </a:pPr>
            <a:r>
              <a:rPr lang="en-US" sz="4000" b="1" i="0" u="none" strike="noStrike" cap="none">
                <a:solidFill>
                  <a:srgbClr val="FF0000"/>
                </a:solidFill>
                <a:latin typeface="Arial"/>
                <a:ea typeface="Arial"/>
                <a:cs typeface="Arial"/>
                <a:sym typeface="Arial"/>
              </a:rPr>
              <a:t>ĐÁNH GIÁ HIỆU QUẢ </a:t>
            </a:r>
            <a:br>
              <a:rPr lang="en-US" sz="4000" b="1" i="0" u="none" strike="noStrike" cap="none">
                <a:solidFill>
                  <a:srgbClr val="FF0000"/>
                </a:solidFill>
                <a:latin typeface="Arial"/>
                <a:ea typeface="Arial"/>
                <a:cs typeface="Arial"/>
                <a:sym typeface="Arial"/>
              </a:rPr>
            </a:br>
            <a:r>
              <a:rPr lang="en-US" sz="4000" b="1" i="0" u="none" strike="noStrike" cap="none">
                <a:solidFill>
                  <a:srgbClr val="FF0000"/>
                </a:solidFill>
                <a:latin typeface="Arial"/>
                <a:ea typeface="Arial"/>
                <a:cs typeface="Arial"/>
                <a:sym typeface="Arial"/>
              </a:rPr>
              <a:t>PHÒNG KHÁM ĐA KHOA VĨNH LỘC B</a:t>
            </a:r>
            <a:endParaRPr sz="2800" b="0" i="0" u="none" strike="noStrike" cap="none">
              <a:solidFill>
                <a:srgbClr val="FF0000"/>
              </a:solidFill>
              <a:latin typeface="Arial"/>
              <a:ea typeface="Arial"/>
              <a:cs typeface="Arial"/>
              <a:sym typeface="Arial"/>
            </a:endParaRPr>
          </a:p>
        </p:txBody>
      </p:sp>
      <p:sp>
        <p:nvSpPr>
          <p:cNvPr id="92" name="Google Shape;92;p13"/>
          <p:cNvSpPr txBox="1"/>
          <p:nvPr/>
        </p:nvSpPr>
        <p:spPr>
          <a:xfrm>
            <a:off x="5" y="5715000"/>
            <a:ext cx="9905999" cy="450660"/>
          </a:xfrm>
          <a:prstGeom prst="rect">
            <a:avLst/>
          </a:prstGeom>
          <a:noFill/>
          <a:ln>
            <a:noFill/>
          </a:ln>
        </p:spPr>
        <p:txBody>
          <a:bodyPr spcFirstLastPara="1" wrap="square" lIns="95775" tIns="47875" rIns="95775" bIns="47875" anchor="t" anchorCtr="0">
            <a:spAutoFit/>
          </a:bodyPr>
          <a:lstStyle/>
          <a:p>
            <a:pPr marL="0" marR="0" lvl="0" indent="0" algn="ctr" rtl="0">
              <a:spcBef>
                <a:spcPts val="0"/>
              </a:spcBef>
              <a:spcAft>
                <a:spcPts val="0"/>
              </a:spcAft>
              <a:buNone/>
            </a:pPr>
            <a:r>
              <a:rPr lang="en-US" sz="2300" b="0" i="0" u="none" strike="noStrike" cap="none">
                <a:solidFill>
                  <a:srgbClr val="0066FF"/>
                </a:solidFill>
                <a:latin typeface="Arial"/>
                <a:ea typeface="Arial"/>
                <a:cs typeface="Arial"/>
                <a:sym typeface="Arial"/>
              </a:rPr>
              <a:t>Bình Chánh, ngày 20 tháng 10 năm 2023</a:t>
            </a:r>
            <a:endParaRPr/>
          </a:p>
        </p:txBody>
      </p:sp>
      <p:graphicFrame>
        <p:nvGraphicFramePr>
          <p:cNvPr id="93" name="Google Shape;93;p13"/>
          <p:cNvGraphicFramePr/>
          <p:nvPr/>
        </p:nvGraphicFramePr>
        <p:xfrm>
          <a:off x="1943101" y="4009274"/>
          <a:ext cx="6019800" cy="883920"/>
        </p:xfrm>
        <a:graphic>
          <a:graphicData uri="http://schemas.openxmlformats.org/drawingml/2006/table">
            <a:tbl>
              <a:tblPr firstRow="1" bandRow="1">
                <a:noFill/>
                <a:tableStyleId>{44D36803-B836-4FD2-B2C5-0236EAE7D1C3}</a:tableStyleId>
              </a:tblPr>
              <a:tblGrid>
                <a:gridCol w="6019800">
                  <a:extLst>
                    <a:ext uri="{9D8B030D-6E8A-4147-A177-3AD203B41FA5}">
                      <a16:colId xmlns="" xmlns:a16="http://schemas.microsoft.com/office/drawing/2014/main" val="20000"/>
                    </a:ext>
                  </a:extLst>
                </a:gridCol>
              </a:tblGrid>
              <a:tr h="355600">
                <a:tc>
                  <a:txBody>
                    <a:bodyPr/>
                    <a:lstStyle/>
                    <a:p>
                      <a:pPr marL="0" marR="0" lvl="0" indent="0" algn="ctr" rtl="0">
                        <a:lnSpc>
                          <a:spcPct val="100000"/>
                        </a:lnSpc>
                        <a:spcBef>
                          <a:spcPts val="0"/>
                        </a:spcBef>
                        <a:spcAft>
                          <a:spcPts val="0"/>
                        </a:spcAft>
                        <a:buClr>
                          <a:srgbClr val="0000FF"/>
                        </a:buClr>
                        <a:buSzPts val="2800"/>
                        <a:buFont typeface="Arial"/>
                        <a:buNone/>
                      </a:pPr>
                      <a:r>
                        <a:rPr lang="en-US" sz="2800" b="1" u="none" strike="noStrike" cap="none">
                          <a:solidFill>
                            <a:srgbClr val="0000FF"/>
                          </a:solidFill>
                          <a:latin typeface="Arial"/>
                          <a:ea typeface="Arial"/>
                          <a:cs typeface="Arial"/>
                          <a:sym typeface="Arial"/>
                        </a:rPr>
                        <a:t>ThS.BSCKII. Võ Ngọc Cường</a:t>
                      </a:r>
                      <a:endParaRPr sz="2800" b="1" u="none" strike="noStrike" cap="none">
                        <a:solidFill>
                          <a:srgbClr val="0000FF"/>
                        </a:solidFill>
                        <a:latin typeface="Arial"/>
                        <a:ea typeface="Arial"/>
                        <a:cs typeface="Arial"/>
                        <a:sym typeface="Arial"/>
                      </a:endParaRPr>
                    </a:p>
                  </a:txBody>
                  <a:tcPr marL="91450" marR="91450" marT="38100" marB="381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 xmlns:a16="http://schemas.microsoft.com/office/drawing/2014/main" val="10000"/>
                  </a:ext>
                </a:extLst>
              </a:tr>
              <a:tr h="254000">
                <a:tc>
                  <a:txBody>
                    <a:bodyPr/>
                    <a:lstStyle/>
                    <a:p>
                      <a:pPr marL="0" marR="0" lvl="0" indent="0" algn="ctr" rtl="0">
                        <a:spcBef>
                          <a:spcPts val="0"/>
                        </a:spcBef>
                        <a:spcAft>
                          <a:spcPts val="0"/>
                        </a:spcAft>
                        <a:buNone/>
                      </a:pPr>
                      <a:r>
                        <a:rPr lang="en-US" sz="2000" u="none" strike="noStrike" cap="none">
                          <a:solidFill>
                            <a:srgbClr val="0000FF"/>
                          </a:solidFill>
                          <a:latin typeface="Arial"/>
                          <a:ea typeface="Arial"/>
                          <a:cs typeface="Arial"/>
                          <a:sym typeface="Arial"/>
                        </a:rPr>
                        <a:t>Giám đốc Bệnh viện huyện Bình Chánh</a:t>
                      </a:r>
                      <a:endParaRPr/>
                    </a:p>
                  </a:txBody>
                  <a:tcPr marL="91450" marR="91450" marT="38100" marB="38100">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 xmlns:a16="http://schemas.microsoft.com/office/drawing/2014/main" val="10001"/>
                  </a:ext>
                </a:extLst>
              </a:tr>
            </a:tbl>
          </a:graphicData>
        </a:graphic>
      </p:graphicFrame>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387583" y="99908"/>
            <a:ext cx="7124063" cy="614983"/>
          </a:xfrm>
        </p:spPr>
        <p:txBody>
          <a:bodyPr>
            <a:noAutofit/>
          </a:bodyPr>
          <a:lstStyle/>
          <a:p>
            <a:r>
              <a:rPr lang="en-US" sz="2400" smtClean="0">
                <a:solidFill>
                  <a:srgbClr val="FF0000"/>
                </a:solidFill>
              </a:rPr>
              <a:t>HOẠT ĐỘNG PHÒNG </a:t>
            </a:r>
            <a:r>
              <a:rPr lang="en-US" sz="2400">
                <a:solidFill>
                  <a:srgbClr val="FF0000"/>
                </a:solidFill>
              </a:rPr>
              <a:t>KHÁM ĐA KHOA VỆ TINH</a:t>
            </a:r>
          </a:p>
        </p:txBody>
      </p:sp>
      <p:sp>
        <p:nvSpPr>
          <p:cNvPr id="9" name="Rectangle 8"/>
          <p:cNvSpPr/>
          <p:nvPr/>
        </p:nvSpPr>
        <p:spPr>
          <a:xfrm>
            <a:off x="1118024" y="-54265"/>
            <a:ext cx="1335622" cy="461665"/>
          </a:xfrm>
          <a:prstGeom prst="rect">
            <a:avLst/>
          </a:prstGeom>
        </p:spPr>
        <p:txBody>
          <a:bodyPr wrap="none">
            <a:spAutoFit/>
          </a:bodyPr>
          <a:lstStyle/>
          <a:p>
            <a:pPr defTabSz="957870">
              <a:lnSpc>
                <a:spcPct val="150000"/>
              </a:lnSpc>
              <a:buClrTx/>
              <a:buFontTx/>
              <a:buNone/>
            </a:pPr>
            <a:r>
              <a:rPr lang="en-US" sz="1600" b="1" kern="1200">
                <a:solidFill>
                  <a:srgbClr val="ED7D31"/>
                </a:solidFill>
                <a:latin typeface="Arial" panose="020B0604020202020204" pitchFamily="34" charset="0"/>
                <a:cs typeface="Arial" panose="020B0604020202020204" pitchFamily="34" charset="0"/>
              </a:rPr>
              <a:t>3</a:t>
            </a:r>
            <a:r>
              <a:rPr lang="en-US" sz="1600" b="1" kern="1200" smtClean="0">
                <a:solidFill>
                  <a:srgbClr val="ED7D31"/>
                </a:solidFill>
                <a:latin typeface="Arial" panose="020B0604020202020204" pitchFamily="34" charset="0"/>
                <a:cs typeface="Arial" panose="020B0604020202020204" pitchFamily="34" charset="0"/>
              </a:rPr>
              <a:t>. KẾT QUẢ</a:t>
            </a:r>
            <a:endParaRPr lang="en-US" sz="1600" b="1" kern="1200">
              <a:solidFill>
                <a:srgbClr val="ED7D31"/>
              </a:solidFill>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219850932"/>
              </p:ext>
            </p:extLst>
          </p:nvPr>
        </p:nvGraphicFramePr>
        <p:xfrm>
          <a:off x="353130" y="1273737"/>
          <a:ext cx="9158518" cy="4705337"/>
        </p:xfrm>
        <a:graphic>
          <a:graphicData uri="http://schemas.openxmlformats.org/drawingml/2006/table">
            <a:tbl>
              <a:tblPr>
                <a:tableStyleId>{0E3FDE45-AF77-4B5C-9715-49D594BDF05E}</a:tableStyleId>
              </a:tblPr>
              <a:tblGrid>
                <a:gridCol w="2154400">
                  <a:extLst>
                    <a:ext uri="{9D8B030D-6E8A-4147-A177-3AD203B41FA5}">
                      <a16:colId xmlns="" xmlns:a16="http://schemas.microsoft.com/office/drawing/2014/main" val="20000"/>
                    </a:ext>
                  </a:extLst>
                </a:gridCol>
                <a:gridCol w="1167353">
                  <a:extLst>
                    <a:ext uri="{9D8B030D-6E8A-4147-A177-3AD203B41FA5}">
                      <a16:colId xmlns="" xmlns:a16="http://schemas.microsoft.com/office/drawing/2014/main" val="20001"/>
                    </a:ext>
                  </a:extLst>
                </a:gridCol>
                <a:gridCol w="1167353">
                  <a:extLst>
                    <a:ext uri="{9D8B030D-6E8A-4147-A177-3AD203B41FA5}">
                      <a16:colId xmlns="" xmlns:a16="http://schemas.microsoft.com/office/drawing/2014/main" val="20002"/>
                    </a:ext>
                  </a:extLst>
                </a:gridCol>
                <a:gridCol w="1167353">
                  <a:extLst>
                    <a:ext uri="{9D8B030D-6E8A-4147-A177-3AD203B41FA5}">
                      <a16:colId xmlns="" xmlns:a16="http://schemas.microsoft.com/office/drawing/2014/main" val="20003"/>
                    </a:ext>
                  </a:extLst>
                </a:gridCol>
                <a:gridCol w="1167353">
                  <a:extLst>
                    <a:ext uri="{9D8B030D-6E8A-4147-A177-3AD203B41FA5}">
                      <a16:colId xmlns="" xmlns:a16="http://schemas.microsoft.com/office/drawing/2014/main" val="20004"/>
                    </a:ext>
                  </a:extLst>
                </a:gridCol>
                <a:gridCol w="1167353">
                  <a:extLst>
                    <a:ext uri="{9D8B030D-6E8A-4147-A177-3AD203B41FA5}">
                      <a16:colId xmlns="" xmlns:a16="http://schemas.microsoft.com/office/drawing/2014/main" val="2782926389"/>
                    </a:ext>
                  </a:extLst>
                </a:gridCol>
                <a:gridCol w="1167353">
                  <a:extLst>
                    <a:ext uri="{9D8B030D-6E8A-4147-A177-3AD203B41FA5}">
                      <a16:colId xmlns="" xmlns:a16="http://schemas.microsoft.com/office/drawing/2014/main" val="2256829751"/>
                    </a:ext>
                  </a:extLst>
                </a:gridCol>
              </a:tblGrid>
              <a:tr h="766547">
                <a:tc>
                  <a:txBody>
                    <a:bodyPr/>
                    <a:lstStyle/>
                    <a:p>
                      <a:pPr algn="ctr" fontAlgn="ctr">
                        <a:lnSpc>
                          <a:spcPct val="100000"/>
                        </a:lnSpc>
                      </a:pPr>
                      <a:r>
                        <a:rPr lang="en-US" sz="1600" b="1" u="none" strike="noStrike" dirty="0">
                          <a:solidFill>
                            <a:srgbClr val="C00000"/>
                          </a:solidFill>
                          <a:effectLst/>
                          <a:latin typeface="Tahoma" panose="020B0604030504040204" pitchFamily="34" charset="0"/>
                          <a:ea typeface="Tahoma" panose="020B0604030504040204" pitchFamily="34" charset="0"/>
                          <a:cs typeface="Tahoma" panose="020B0604030504040204" pitchFamily="34" charset="0"/>
                        </a:rPr>
                        <a:t>NỘI DUNG</a:t>
                      </a:r>
                      <a:endParaRPr lang="en-US" sz="1600" b="1" i="0" u="none" strike="noStrike" dirty="0">
                        <a:solidFill>
                          <a:srgbClr val="C00000"/>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sz="1600" b="1" u="none" strike="noStrike" err="1">
                          <a:solidFill>
                            <a:srgbClr val="C00000"/>
                          </a:solidFill>
                          <a:effectLst/>
                          <a:latin typeface="Tahoma" panose="020B0604030504040204" pitchFamily="34" charset="0"/>
                          <a:ea typeface="Tahoma" panose="020B0604030504040204" pitchFamily="34" charset="0"/>
                          <a:cs typeface="Tahoma" panose="020B0604030504040204" pitchFamily="34" charset="0"/>
                        </a:rPr>
                        <a:t>Tháng</a:t>
                      </a:r>
                      <a:r>
                        <a:rPr lang="en-US" sz="1600" b="1" u="none" strike="noStrike">
                          <a:solidFill>
                            <a:srgbClr val="C00000"/>
                          </a:solidFill>
                          <a:effectLst/>
                          <a:latin typeface="Tahoma" panose="020B0604030504040204" pitchFamily="34" charset="0"/>
                          <a:ea typeface="Tahoma" panose="020B0604030504040204" pitchFamily="34" charset="0"/>
                          <a:cs typeface="Tahoma" panose="020B0604030504040204" pitchFamily="34" charset="0"/>
                        </a:rPr>
                        <a:t> 5 </a:t>
                      </a:r>
                      <a:endParaRPr lang="en-US" sz="1600" b="1" u="none" strike="noStrike" smtClean="0">
                        <a:solidFill>
                          <a:srgbClr val="C00000"/>
                        </a:solidFill>
                        <a:effectLst/>
                        <a:latin typeface="Tahoma" panose="020B0604030504040204" pitchFamily="34" charset="0"/>
                        <a:ea typeface="Tahoma" panose="020B0604030504040204" pitchFamily="34" charset="0"/>
                        <a:cs typeface="Tahoma" panose="020B0604030504040204" pitchFamily="34" charset="0"/>
                      </a:endParaRPr>
                    </a:p>
                    <a:p>
                      <a:pPr algn="ctr" fontAlgn="ctr">
                        <a:lnSpc>
                          <a:spcPct val="100000"/>
                        </a:lnSpc>
                      </a:pPr>
                      <a:r>
                        <a:rPr lang="en-US" sz="1600" b="0" u="none" strike="noStrike" smtClean="0">
                          <a:solidFill>
                            <a:srgbClr val="C00000"/>
                          </a:solidFill>
                          <a:effectLst/>
                          <a:latin typeface="Tahoma" panose="020B0604030504040204" pitchFamily="34" charset="0"/>
                          <a:ea typeface="Tahoma" panose="020B0604030504040204" pitchFamily="34" charset="0"/>
                          <a:cs typeface="Tahoma" panose="020B0604030504040204" pitchFamily="34" charset="0"/>
                        </a:rPr>
                        <a:t>(20 </a:t>
                      </a:r>
                      <a:r>
                        <a:rPr lang="en-US" sz="1600" b="0" u="none" strike="noStrike" err="1">
                          <a:solidFill>
                            <a:srgbClr val="C00000"/>
                          </a:solidFill>
                          <a:effectLst/>
                          <a:latin typeface="Tahoma" panose="020B0604030504040204" pitchFamily="34" charset="0"/>
                          <a:ea typeface="Tahoma" panose="020B0604030504040204" pitchFamily="34" charset="0"/>
                          <a:cs typeface="Tahoma" panose="020B0604030504040204" pitchFamily="34" charset="0"/>
                        </a:rPr>
                        <a:t>ngày</a:t>
                      </a:r>
                      <a:r>
                        <a:rPr lang="en-US" sz="1600" b="0" u="none" strike="noStrike">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600" b="0" u="none" strike="noStrike" smtClean="0">
                          <a:solidFill>
                            <a:srgbClr val="C00000"/>
                          </a:solidFill>
                          <a:effectLst/>
                          <a:latin typeface="Tahoma" panose="020B0604030504040204" pitchFamily="34" charset="0"/>
                          <a:ea typeface="Tahoma" panose="020B0604030504040204" pitchFamily="34" charset="0"/>
                          <a:cs typeface="Tahoma" panose="020B0604030504040204" pitchFamily="34" charset="0"/>
                        </a:rPr>
                        <a:t>+</a:t>
                      </a:r>
                    </a:p>
                    <a:p>
                      <a:pPr algn="ctr" fontAlgn="ctr">
                        <a:lnSpc>
                          <a:spcPct val="100000"/>
                        </a:lnSpc>
                      </a:pPr>
                      <a:r>
                        <a:rPr lang="en-US" sz="1600" b="0" u="none" strike="noStrike" smtClean="0">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600" b="0" u="none" strike="noStrike" err="1">
                          <a:solidFill>
                            <a:srgbClr val="C00000"/>
                          </a:solidFill>
                          <a:effectLst/>
                          <a:latin typeface="Tahoma" panose="020B0604030504040204" pitchFamily="34" charset="0"/>
                          <a:ea typeface="Tahoma" panose="020B0604030504040204" pitchFamily="34" charset="0"/>
                          <a:cs typeface="Tahoma" panose="020B0604030504040204" pitchFamily="34" charset="0"/>
                        </a:rPr>
                        <a:t>ngày</a:t>
                      </a:r>
                      <a:r>
                        <a:rPr lang="en-US" sz="1600" b="0" u="none" strike="noStrike">
                          <a:solidFill>
                            <a:srgbClr val="C00000"/>
                          </a:solidFill>
                          <a:effectLst/>
                          <a:latin typeface="Tahoma" panose="020B0604030504040204" pitchFamily="34" charset="0"/>
                          <a:ea typeface="Tahoma" panose="020B0604030504040204" pitchFamily="34" charset="0"/>
                          <a:cs typeface="Tahoma" panose="020B0604030504040204" pitchFamily="34" charset="0"/>
                        </a:rPr>
                        <a:t> 28/4)</a:t>
                      </a:r>
                      <a:endParaRPr lang="en-US" sz="1600" b="0" i="0" u="none" strike="noStrike">
                        <a:solidFill>
                          <a:srgbClr val="C00000"/>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sz="1600" b="1" u="none" strike="noStrike">
                          <a:solidFill>
                            <a:srgbClr val="C00000"/>
                          </a:solidFill>
                          <a:effectLst/>
                          <a:latin typeface="Tahoma" panose="020B0604030504040204" pitchFamily="34" charset="0"/>
                          <a:ea typeface="Tahoma" panose="020B0604030504040204" pitchFamily="34" charset="0"/>
                          <a:cs typeface="Tahoma" panose="020B0604030504040204" pitchFamily="34" charset="0"/>
                        </a:rPr>
                        <a:t>Tháng 6 </a:t>
                      </a:r>
                      <a:endParaRPr lang="en-US" sz="1600" b="1" u="none" strike="noStrike" smtClean="0">
                        <a:solidFill>
                          <a:srgbClr val="C00000"/>
                        </a:solidFill>
                        <a:effectLst/>
                        <a:latin typeface="Tahoma" panose="020B0604030504040204" pitchFamily="34" charset="0"/>
                        <a:ea typeface="Tahoma" panose="020B0604030504040204" pitchFamily="34" charset="0"/>
                        <a:cs typeface="Tahoma" panose="020B0604030504040204" pitchFamily="34" charset="0"/>
                      </a:endParaRPr>
                    </a:p>
                    <a:p>
                      <a:pPr algn="ctr" fontAlgn="ctr">
                        <a:lnSpc>
                          <a:spcPct val="100000"/>
                        </a:lnSpc>
                      </a:pPr>
                      <a:r>
                        <a:rPr lang="en-US" sz="1600" b="0" u="none" strike="noStrike" smtClean="0">
                          <a:solidFill>
                            <a:srgbClr val="C00000"/>
                          </a:solidFill>
                          <a:effectLst/>
                          <a:latin typeface="Tahoma" panose="020B0604030504040204" pitchFamily="34" charset="0"/>
                          <a:ea typeface="Tahoma" panose="020B0604030504040204" pitchFamily="34" charset="0"/>
                          <a:cs typeface="Tahoma" panose="020B0604030504040204" pitchFamily="34" charset="0"/>
                        </a:rPr>
                        <a:t>(</a:t>
                      </a:r>
                      <a:r>
                        <a:rPr lang="en-US" sz="1600" b="0" u="none" strike="noStrike">
                          <a:solidFill>
                            <a:srgbClr val="C00000"/>
                          </a:solidFill>
                          <a:effectLst/>
                          <a:latin typeface="Tahoma" panose="020B0604030504040204" pitchFamily="34" charset="0"/>
                          <a:ea typeface="Tahoma" panose="020B0604030504040204" pitchFamily="34" charset="0"/>
                          <a:cs typeface="Tahoma" panose="020B0604030504040204" pitchFamily="34" charset="0"/>
                        </a:rPr>
                        <a:t>22 ngày)</a:t>
                      </a:r>
                      <a:endParaRPr lang="en-US" sz="1600" b="0" i="0" u="none" strike="noStrike">
                        <a:solidFill>
                          <a:srgbClr val="C00000"/>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sz="1600" b="1" u="none" strike="noStrike">
                          <a:solidFill>
                            <a:srgbClr val="C00000"/>
                          </a:solidFill>
                          <a:effectLst/>
                          <a:latin typeface="Tahoma" panose="020B0604030504040204" pitchFamily="34" charset="0"/>
                          <a:ea typeface="Tahoma" panose="020B0604030504040204" pitchFamily="34" charset="0"/>
                          <a:cs typeface="Tahoma" panose="020B0604030504040204" pitchFamily="34" charset="0"/>
                        </a:rPr>
                        <a:t>Tháng 7 </a:t>
                      </a:r>
                      <a:endParaRPr lang="en-US" sz="1600" b="1" u="none" strike="noStrike" smtClean="0">
                        <a:solidFill>
                          <a:srgbClr val="C00000"/>
                        </a:solidFill>
                        <a:effectLst/>
                        <a:latin typeface="Tahoma" panose="020B0604030504040204" pitchFamily="34" charset="0"/>
                        <a:ea typeface="Tahoma" panose="020B0604030504040204" pitchFamily="34" charset="0"/>
                        <a:cs typeface="Tahoma" panose="020B0604030504040204" pitchFamily="34" charset="0"/>
                      </a:endParaRPr>
                    </a:p>
                    <a:p>
                      <a:pPr algn="ctr" fontAlgn="ctr">
                        <a:lnSpc>
                          <a:spcPct val="100000"/>
                        </a:lnSpc>
                      </a:pPr>
                      <a:r>
                        <a:rPr lang="en-US" sz="1600" b="0" u="none" strike="noStrike" smtClean="0">
                          <a:solidFill>
                            <a:srgbClr val="C00000"/>
                          </a:solidFill>
                          <a:effectLst/>
                          <a:latin typeface="Tahoma" panose="020B0604030504040204" pitchFamily="34" charset="0"/>
                          <a:ea typeface="Tahoma" panose="020B0604030504040204" pitchFamily="34" charset="0"/>
                          <a:cs typeface="Tahoma" panose="020B0604030504040204" pitchFamily="34" charset="0"/>
                        </a:rPr>
                        <a:t>(</a:t>
                      </a:r>
                      <a:r>
                        <a:rPr lang="en-US" sz="1600" b="0" u="none" strike="noStrike">
                          <a:solidFill>
                            <a:srgbClr val="C00000"/>
                          </a:solidFill>
                          <a:effectLst/>
                          <a:latin typeface="Tahoma" panose="020B0604030504040204" pitchFamily="34" charset="0"/>
                          <a:ea typeface="Tahoma" panose="020B0604030504040204" pitchFamily="34" charset="0"/>
                          <a:cs typeface="Tahoma" panose="020B0604030504040204" pitchFamily="34" charset="0"/>
                        </a:rPr>
                        <a:t>21 ngày)</a:t>
                      </a:r>
                      <a:endParaRPr lang="en-US" sz="1600" b="0" i="0" u="none" strike="noStrike">
                        <a:solidFill>
                          <a:srgbClr val="C00000"/>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sz="1600" b="1" u="none" strike="noStrike" err="1">
                          <a:solidFill>
                            <a:srgbClr val="C00000"/>
                          </a:solidFill>
                          <a:effectLst/>
                          <a:latin typeface="Tahoma" panose="020B0604030504040204" pitchFamily="34" charset="0"/>
                          <a:ea typeface="Tahoma" panose="020B0604030504040204" pitchFamily="34" charset="0"/>
                          <a:cs typeface="Tahoma" panose="020B0604030504040204" pitchFamily="34" charset="0"/>
                        </a:rPr>
                        <a:t>Tháng</a:t>
                      </a:r>
                      <a:r>
                        <a:rPr lang="en-US" sz="1600" b="1" u="none" strike="noStrike">
                          <a:solidFill>
                            <a:srgbClr val="C00000"/>
                          </a:solidFill>
                          <a:effectLst/>
                          <a:latin typeface="Tahoma" panose="020B0604030504040204" pitchFamily="34" charset="0"/>
                          <a:ea typeface="Tahoma" panose="020B0604030504040204" pitchFamily="34" charset="0"/>
                          <a:cs typeface="Tahoma" panose="020B0604030504040204" pitchFamily="34" charset="0"/>
                        </a:rPr>
                        <a:t> 8</a:t>
                      </a:r>
                      <a:br>
                        <a:rPr lang="en-US" sz="1600" b="1" u="none" strike="noStrike">
                          <a:solidFill>
                            <a:srgbClr val="C00000"/>
                          </a:solidFill>
                          <a:effectLst/>
                          <a:latin typeface="Tahoma" panose="020B0604030504040204" pitchFamily="34" charset="0"/>
                          <a:ea typeface="Tahoma" panose="020B0604030504040204" pitchFamily="34" charset="0"/>
                          <a:cs typeface="Tahoma" panose="020B0604030504040204" pitchFamily="34" charset="0"/>
                        </a:rPr>
                      </a:br>
                      <a:r>
                        <a:rPr lang="en-US" sz="1600" b="0" u="none" strike="noStrike">
                          <a:solidFill>
                            <a:srgbClr val="C00000"/>
                          </a:solidFill>
                          <a:effectLst/>
                          <a:latin typeface="Tahoma" panose="020B0604030504040204" pitchFamily="34" charset="0"/>
                          <a:ea typeface="Tahoma" panose="020B0604030504040204" pitchFamily="34" charset="0"/>
                          <a:cs typeface="Tahoma" panose="020B0604030504040204" pitchFamily="34" charset="0"/>
                        </a:rPr>
                        <a:t>(23 </a:t>
                      </a:r>
                      <a:r>
                        <a:rPr lang="en-US" sz="1600" b="0" u="none" strike="noStrike" err="1">
                          <a:solidFill>
                            <a:srgbClr val="C00000"/>
                          </a:solidFill>
                          <a:effectLst/>
                          <a:latin typeface="Tahoma" panose="020B0604030504040204" pitchFamily="34" charset="0"/>
                          <a:ea typeface="Tahoma" panose="020B0604030504040204" pitchFamily="34" charset="0"/>
                          <a:cs typeface="Tahoma" panose="020B0604030504040204" pitchFamily="34" charset="0"/>
                        </a:rPr>
                        <a:t>ngày</a:t>
                      </a:r>
                      <a:r>
                        <a:rPr lang="en-US" sz="1600" b="0" u="none" strike="noStrike">
                          <a:solidFill>
                            <a:srgbClr val="C00000"/>
                          </a:solidFill>
                          <a:effectLst/>
                          <a:latin typeface="Tahoma" panose="020B0604030504040204" pitchFamily="34" charset="0"/>
                          <a:ea typeface="Tahoma" panose="020B0604030504040204" pitchFamily="34" charset="0"/>
                          <a:cs typeface="Tahoma" panose="020B0604030504040204" pitchFamily="34" charset="0"/>
                        </a:rPr>
                        <a:t>)</a:t>
                      </a:r>
                      <a:endParaRPr lang="en-US" sz="1600" b="0" i="0" u="none" strike="noStrike">
                        <a:solidFill>
                          <a:srgbClr val="C00000"/>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sz="1600" b="1" u="none" strike="noStrike" err="1">
                          <a:solidFill>
                            <a:srgbClr val="C00000"/>
                          </a:solidFill>
                          <a:effectLst/>
                          <a:latin typeface="Tahoma" panose="020B0604030504040204" pitchFamily="34" charset="0"/>
                          <a:ea typeface="Tahoma" panose="020B0604030504040204" pitchFamily="34" charset="0"/>
                          <a:cs typeface="Tahoma" panose="020B0604030504040204" pitchFamily="34" charset="0"/>
                        </a:rPr>
                        <a:t>Tháng</a:t>
                      </a:r>
                      <a:r>
                        <a:rPr lang="en-US" sz="1600" b="1" u="none" strike="noStrike">
                          <a:solidFill>
                            <a:srgbClr val="C00000"/>
                          </a:solidFill>
                          <a:effectLst/>
                          <a:latin typeface="Tahoma" panose="020B0604030504040204" pitchFamily="34" charset="0"/>
                          <a:ea typeface="Tahoma" panose="020B0604030504040204" pitchFamily="34" charset="0"/>
                          <a:cs typeface="Tahoma" panose="020B0604030504040204" pitchFamily="34" charset="0"/>
                        </a:rPr>
                        <a:t> </a:t>
                      </a:r>
                      <a:r>
                        <a:rPr lang="en-US" sz="1600" b="1" u="none" strike="noStrike" smtClean="0">
                          <a:solidFill>
                            <a:srgbClr val="C00000"/>
                          </a:solidFill>
                          <a:effectLst/>
                          <a:latin typeface="Tahoma" panose="020B0604030504040204" pitchFamily="34" charset="0"/>
                          <a:ea typeface="Tahoma" panose="020B0604030504040204" pitchFamily="34" charset="0"/>
                          <a:cs typeface="Tahoma" panose="020B0604030504040204" pitchFamily="34" charset="0"/>
                        </a:rPr>
                        <a:t>9</a:t>
                      </a:r>
                      <a:r>
                        <a:rPr lang="en-US" sz="1600" b="1" u="none" strike="noStrike">
                          <a:solidFill>
                            <a:srgbClr val="C00000"/>
                          </a:solidFill>
                          <a:effectLst/>
                          <a:latin typeface="Tahoma" panose="020B0604030504040204" pitchFamily="34" charset="0"/>
                          <a:ea typeface="Tahoma" panose="020B0604030504040204" pitchFamily="34" charset="0"/>
                          <a:cs typeface="Tahoma" panose="020B0604030504040204" pitchFamily="34" charset="0"/>
                        </a:rPr>
                        <a:t/>
                      </a:r>
                      <a:br>
                        <a:rPr lang="en-US" sz="1600" b="1" u="none" strike="noStrike">
                          <a:solidFill>
                            <a:srgbClr val="C00000"/>
                          </a:solidFill>
                          <a:effectLst/>
                          <a:latin typeface="Tahoma" panose="020B0604030504040204" pitchFamily="34" charset="0"/>
                          <a:ea typeface="Tahoma" panose="020B0604030504040204" pitchFamily="34" charset="0"/>
                          <a:cs typeface="Tahoma" panose="020B0604030504040204" pitchFamily="34" charset="0"/>
                        </a:rPr>
                      </a:br>
                      <a:r>
                        <a:rPr lang="en-US" sz="1600" b="0" u="none" strike="noStrike">
                          <a:solidFill>
                            <a:srgbClr val="C00000"/>
                          </a:solidFill>
                          <a:effectLst/>
                          <a:latin typeface="Tahoma" panose="020B0604030504040204" pitchFamily="34" charset="0"/>
                          <a:ea typeface="Tahoma" panose="020B0604030504040204" pitchFamily="34" charset="0"/>
                          <a:cs typeface="Tahoma" panose="020B0604030504040204" pitchFamily="34" charset="0"/>
                        </a:rPr>
                        <a:t>(</a:t>
                      </a:r>
                      <a:r>
                        <a:rPr lang="en-US" sz="1600" b="0" u="none" strike="noStrike" smtClean="0">
                          <a:solidFill>
                            <a:srgbClr val="C00000"/>
                          </a:solidFill>
                          <a:effectLst/>
                          <a:latin typeface="Tahoma" panose="020B0604030504040204" pitchFamily="34" charset="0"/>
                          <a:ea typeface="Tahoma" panose="020B0604030504040204" pitchFamily="34" charset="0"/>
                          <a:cs typeface="Tahoma" panose="020B0604030504040204" pitchFamily="34" charset="0"/>
                        </a:rPr>
                        <a:t>21 </a:t>
                      </a:r>
                      <a:r>
                        <a:rPr lang="en-US" sz="1600" b="0" u="none" strike="noStrike" err="1">
                          <a:solidFill>
                            <a:srgbClr val="C00000"/>
                          </a:solidFill>
                          <a:effectLst/>
                          <a:latin typeface="Tahoma" panose="020B0604030504040204" pitchFamily="34" charset="0"/>
                          <a:ea typeface="Tahoma" panose="020B0604030504040204" pitchFamily="34" charset="0"/>
                          <a:cs typeface="Tahoma" panose="020B0604030504040204" pitchFamily="34" charset="0"/>
                        </a:rPr>
                        <a:t>ngày</a:t>
                      </a:r>
                      <a:r>
                        <a:rPr lang="en-US" sz="1600" b="0" u="none" strike="noStrike">
                          <a:solidFill>
                            <a:srgbClr val="C00000"/>
                          </a:solidFill>
                          <a:effectLst/>
                          <a:latin typeface="Tahoma" panose="020B0604030504040204" pitchFamily="34" charset="0"/>
                          <a:ea typeface="Tahoma" panose="020B0604030504040204" pitchFamily="34" charset="0"/>
                          <a:cs typeface="Tahoma" panose="020B0604030504040204" pitchFamily="34" charset="0"/>
                        </a:rPr>
                        <a:t>)</a:t>
                      </a:r>
                      <a:endParaRPr lang="en-US" sz="1600" b="0" i="0" u="none" strike="noStrike">
                        <a:solidFill>
                          <a:srgbClr val="C00000"/>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sz="1600" b="0" i="0" u="none" strike="noStrike" smtClean="0">
                          <a:solidFill>
                            <a:srgbClr val="C00000"/>
                          </a:solidFill>
                          <a:effectLst/>
                          <a:latin typeface="Tahoma" panose="020B0604030504040204" pitchFamily="34" charset="0"/>
                          <a:ea typeface="Tahoma" panose="020B0604030504040204" pitchFamily="34" charset="0"/>
                          <a:cs typeface="Tahoma" panose="020B0604030504040204" pitchFamily="34" charset="0"/>
                        </a:rPr>
                        <a:t>Tổng</a:t>
                      </a:r>
                      <a:endParaRPr lang="en-US" sz="1600" b="0" i="0" u="none" strike="noStrike">
                        <a:solidFill>
                          <a:srgbClr val="C00000"/>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262536">
                <a:tc>
                  <a:txBody>
                    <a:bodyPr/>
                    <a:lstStyle/>
                    <a:p>
                      <a:pPr algn="l" fontAlgn="ctr">
                        <a:lnSpc>
                          <a:spcPct val="100000"/>
                        </a:lnSpc>
                      </a:pPr>
                      <a:r>
                        <a:rPr lang="en-US" sz="1600" b="1"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TỔNG SỐ CA KHÁM</a:t>
                      </a:r>
                      <a:endParaRPr lang="en-US" sz="1600" b="1"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sz="1600" b="1"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517</a:t>
                      </a:r>
                      <a:endParaRPr lang="en-US" sz="1600" b="1"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sz="1600" b="1"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862</a:t>
                      </a:r>
                      <a:endParaRPr lang="en-US" sz="1600" b="1"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sz="1600" b="1"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1059</a:t>
                      </a:r>
                      <a:endParaRPr lang="en-US" sz="1600" b="1"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57870" rtl="0" eaLnBrk="1" fontAlgn="ctr" latinLnBrk="0" hangingPunct="1">
                        <a:lnSpc>
                          <a:spcPct val="100000"/>
                        </a:lnSpc>
                        <a:spcAft>
                          <a:spcPts val="0"/>
                        </a:spcAft>
                      </a:pPr>
                      <a:r>
                        <a:rPr lang="vi-VN" sz="1600" b="1"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rPr>
                        <a:t>927</a:t>
                      </a:r>
                      <a:endParaRPr lang="en-US" sz="1600" b="1"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90" marR="8890" marT="889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57870" rtl="0" eaLnBrk="1" fontAlgn="ctr" latinLnBrk="0" hangingPunct="1">
                        <a:lnSpc>
                          <a:spcPct val="100000"/>
                        </a:lnSpc>
                        <a:spcAft>
                          <a:spcPts val="0"/>
                        </a:spcAft>
                      </a:pPr>
                      <a:r>
                        <a:rPr lang="vi-VN" sz="1600" b="1"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rPr>
                        <a:t>795</a:t>
                      </a:r>
                      <a:endParaRPr lang="en-US" sz="1600" b="1"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57870" rtl="0" eaLnBrk="1" fontAlgn="ctr" latinLnBrk="0" hangingPunct="1">
                        <a:lnSpc>
                          <a:spcPct val="100000"/>
                        </a:lnSpc>
                        <a:spcAft>
                          <a:spcPts val="0"/>
                        </a:spcAft>
                      </a:pPr>
                      <a:r>
                        <a:rPr lang="en-US" sz="1600" b="1" u="none" strike="noStrike" kern="1200" smtClean="0">
                          <a:solidFill>
                            <a:srgbClr val="0410F6"/>
                          </a:solidFill>
                          <a:effectLst/>
                          <a:latin typeface="Tahoma" panose="020B0604030504040204" pitchFamily="34" charset="0"/>
                          <a:ea typeface="Tahoma" panose="020B0604030504040204" pitchFamily="34" charset="0"/>
                          <a:cs typeface="Tahoma" panose="020B0604030504040204" pitchFamily="34" charset="0"/>
                        </a:rPr>
                        <a:t>4,160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262536">
                <a:tc>
                  <a:txBody>
                    <a:bodyPr/>
                    <a:lstStyle/>
                    <a:p>
                      <a:pPr algn="l" fontAlgn="ctr">
                        <a:lnSpc>
                          <a:spcPct val="100000"/>
                        </a:lnSpc>
                      </a:pPr>
                      <a:r>
                        <a:rPr lang="en-US" sz="1600" b="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SỐ </a:t>
                      </a:r>
                      <a:r>
                        <a:rPr lang="en-US" sz="1600" b="0" u="none" strike="noStrike" smtClean="0">
                          <a:solidFill>
                            <a:srgbClr val="0410F6"/>
                          </a:solidFill>
                          <a:effectLst/>
                          <a:latin typeface="Tahoma" panose="020B0604030504040204" pitchFamily="34" charset="0"/>
                          <a:ea typeface="Tahoma" panose="020B0604030504040204" pitchFamily="34" charset="0"/>
                          <a:cs typeface="Tahoma" panose="020B0604030504040204" pitchFamily="34" charset="0"/>
                        </a:rPr>
                        <a:t>BN / </a:t>
                      </a:r>
                      <a:r>
                        <a:rPr lang="en-US" sz="1600" b="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NGÀY</a:t>
                      </a:r>
                      <a:endParaRPr lang="en-US" sz="1600" b="0"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sz="1600" b="1" u="none" strike="noStrike" smtClean="0">
                          <a:solidFill>
                            <a:srgbClr val="0410F6"/>
                          </a:solidFill>
                          <a:effectLst/>
                          <a:latin typeface="Tahoma" panose="020B0604030504040204" pitchFamily="34" charset="0"/>
                          <a:ea typeface="Tahoma" panose="020B0604030504040204" pitchFamily="34" charset="0"/>
                          <a:cs typeface="Tahoma" panose="020B0604030504040204" pitchFamily="34" charset="0"/>
                        </a:rPr>
                        <a:t>24.6</a:t>
                      </a:r>
                      <a:endParaRPr lang="en-US" sz="1600" b="1"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sz="1600" b="1"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39.2</a:t>
                      </a:r>
                      <a:endParaRPr lang="en-US" sz="1600" b="1"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sz="1600" b="1"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50.4</a:t>
                      </a:r>
                      <a:endParaRPr lang="en-US" sz="1600" b="1"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57870" rtl="0" eaLnBrk="1" fontAlgn="ctr" latinLnBrk="0" hangingPunct="1">
                        <a:lnSpc>
                          <a:spcPct val="100000"/>
                        </a:lnSpc>
                        <a:spcAft>
                          <a:spcPts val="0"/>
                        </a:spcAft>
                      </a:pPr>
                      <a:r>
                        <a:rPr lang="vi-VN" sz="1600" b="1"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rPr>
                        <a:t>40.5</a:t>
                      </a:r>
                      <a:endParaRPr lang="en-US" sz="1600" b="1"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90" marR="8890" marT="889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57870" rtl="0" eaLnBrk="1" fontAlgn="ctr" latinLnBrk="0" hangingPunct="1">
                        <a:lnSpc>
                          <a:spcPct val="100000"/>
                        </a:lnSpc>
                        <a:spcAft>
                          <a:spcPts val="0"/>
                        </a:spcAft>
                      </a:pPr>
                      <a:r>
                        <a:rPr lang="vi-VN" sz="1600" b="1"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rPr>
                        <a:t>37.9</a:t>
                      </a:r>
                      <a:endParaRPr lang="en-US" sz="1600" b="1"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57870" rtl="0" eaLnBrk="1" fontAlgn="ctr" latinLnBrk="0" hangingPunct="1">
                        <a:lnSpc>
                          <a:spcPct val="100000"/>
                        </a:lnSpc>
                        <a:spcBef>
                          <a:spcPts val="0"/>
                        </a:spcBef>
                        <a:spcAft>
                          <a:spcPts val="0"/>
                        </a:spcAft>
                        <a:buClrTx/>
                        <a:buSzTx/>
                        <a:buFontTx/>
                        <a:buNone/>
                        <a:tabLst/>
                        <a:defRPr/>
                      </a:pPr>
                      <a:r>
                        <a:rPr lang="en-US" sz="1600" b="1" u="none" strike="noStrike" kern="1200" dirty="0" smtClean="0">
                          <a:solidFill>
                            <a:srgbClr val="0410F6"/>
                          </a:solidFill>
                          <a:effectLst/>
                          <a:latin typeface="Tahoma" panose="020B0604030504040204" pitchFamily="34" charset="0"/>
                          <a:ea typeface="Tahoma" panose="020B0604030504040204" pitchFamily="34" charset="0"/>
                          <a:cs typeface="Tahoma" panose="020B0604030504040204" pitchFamily="34" charset="0"/>
                        </a:rPr>
                        <a:t>38.52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263286">
                <a:tc>
                  <a:txBody>
                    <a:bodyPr/>
                    <a:lstStyle/>
                    <a:p>
                      <a:pPr algn="l" fontAlgn="ctr">
                        <a:lnSpc>
                          <a:spcPct val="100000"/>
                        </a:lnSpc>
                      </a:pPr>
                      <a:r>
                        <a:rPr lang="en-US" sz="1600" b="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BHYT</a:t>
                      </a:r>
                      <a:endParaRPr lang="en-US" sz="1600" b="0"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sz="1600" b="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367 (71%)</a:t>
                      </a:r>
                      <a:endParaRPr lang="en-US" sz="1600" b="0"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sz="1600" b="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701 (81%)</a:t>
                      </a:r>
                      <a:endParaRPr lang="en-US" sz="1600" b="0"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sz="1600" b="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842 (80%)</a:t>
                      </a:r>
                      <a:endParaRPr lang="en-US" sz="1600" b="0"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57870" rtl="0" eaLnBrk="1" fontAlgn="ctr" latinLnBrk="0" hangingPunct="1">
                        <a:lnSpc>
                          <a:spcPct val="100000"/>
                        </a:lnSpc>
                        <a:spcAft>
                          <a:spcPts val="0"/>
                        </a:spcAft>
                      </a:pPr>
                      <a:r>
                        <a:rPr lang="vi-VN" sz="1600" u="none" strike="noStrike" kern="1200" smtClean="0">
                          <a:solidFill>
                            <a:srgbClr val="0410F6"/>
                          </a:solidFill>
                          <a:effectLst/>
                          <a:latin typeface="Tahoma" panose="020B0604030504040204" pitchFamily="34" charset="0"/>
                          <a:ea typeface="Tahoma" panose="020B0604030504040204" pitchFamily="34" charset="0"/>
                          <a:cs typeface="Tahoma" panose="020B0604030504040204" pitchFamily="34" charset="0"/>
                        </a:rPr>
                        <a:t>481 (54%)</a:t>
                      </a:r>
                      <a:endParaRPr lang="en-US" sz="1600"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57870" rtl="0" eaLnBrk="1" fontAlgn="ctr" latinLnBrk="0" hangingPunct="1">
                        <a:lnSpc>
                          <a:spcPct val="100000"/>
                        </a:lnSpc>
                        <a:spcBef>
                          <a:spcPts val="0"/>
                        </a:spcBef>
                        <a:spcAft>
                          <a:spcPts val="0"/>
                        </a:spcAft>
                        <a:buClrTx/>
                        <a:buSzTx/>
                        <a:buFontTx/>
                        <a:buNone/>
                        <a:tabLst/>
                        <a:defRPr/>
                      </a:pPr>
                      <a:r>
                        <a:rPr lang="vi-VN" sz="1600" u="none" strike="noStrike" kern="1200" smtClean="0">
                          <a:solidFill>
                            <a:srgbClr val="0410F6"/>
                          </a:solidFill>
                          <a:effectLst/>
                          <a:latin typeface="Tahoma" panose="020B0604030504040204" pitchFamily="34" charset="0"/>
                          <a:ea typeface="Tahoma" panose="020B0604030504040204" pitchFamily="34" charset="0"/>
                          <a:cs typeface="Tahoma" panose="020B0604030504040204" pitchFamily="34" charset="0"/>
                        </a:rPr>
                        <a:t>481(</a:t>
                      </a:r>
                      <a:r>
                        <a:rPr lang="en-US" sz="1600" u="none" strike="noStrike" kern="1200" smtClean="0">
                          <a:solidFill>
                            <a:srgbClr val="0410F6"/>
                          </a:solidFill>
                          <a:effectLst/>
                          <a:latin typeface="Tahoma" panose="020B0604030504040204" pitchFamily="34" charset="0"/>
                          <a:ea typeface="Tahoma" panose="020B0604030504040204" pitchFamily="34" charset="0"/>
                          <a:cs typeface="Tahoma" panose="020B0604030504040204" pitchFamily="34" charset="0"/>
                        </a:rPr>
                        <a:t>61</a:t>
                      </a:r>
                      <a:r>
                        <a:rPr lang="vi-VN" sz="1600" u="none" strike="noStrike" kern="1200" smtClean="0">
                          <a:solidFill>
                            <a:srgbClr val="0410F6"/>
                          </a:solidFill>
                          <a:effectLst/>
                          <a:latin typeface="Tahoma" panose="020B0604030504040204" pitchFamily="34" charset="0"/>
                          <a:ea typeface="Tahoma" panose="020B0604030504040204" pitchFamily="34" charset="0"/>
                          <a:cs typeface="Tahoma" panose="020B0604030504040204" pitchFamily="34" charset="0"/>
                        </a:rPr>
                        <a:t>%) </a:t>
                      </a:r>
                      <a:endParaRPr lang="en-US" sz="1600"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57870" rtl="0" eaLnBrk="1" fontAlgn="ctr" latinLnBrk="0" hangingPunct="1">
                        <a:lnSpc>
                          <a:spcPct val="100000"/>
                        </a:lnSpc>
                        <a:spcAft>
                          <a:spcPts val="0"/>
                        </a:spcAft>
                      </a:pPr>
                      <a:r>
                        <a:rPr lang="en-US" sz="1600" u="none" strike="noStrike" kern="1200" dirty="0" smtClean="0">
                          <a:solidFill>
                            <a:srgbClr val="0410F6"/>
                          </a:solidFill>
                          <a:effectLst/>
                          <a:latin typeface="Tahoma" panose="020B0604030504040204" pitchFamily="34" charset="0"/>
                          <a:ea typeface="Tahoma" panose="020B0604030504040204" pitchFamily="34" charset="0"/>
                          <a:cs typeface="Tahoma" panose="020B0604030504040204" pitchFamily="34" charset="0"/>
                        </a:rPr>
                        <a:t>2872(69%)</a:t>
                      </a:r>
                      <a:endParaRPr lang="en-US" sz="1600" u="none" strike="noStrike" kern="1200" dirty="0">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262536">
                <a:tc>
                  <a:txBody>
                    <a:bodyPr/>
                    <a:lstStyle/>
                    <a:p>
                      <a:pPr algn="l" fontAlgn="ctr">
                        <a:lnSpc>
                          <a:spcPct val="100000"/>
                        </a:lnSpc>
                      </a:pPr>
                      <a:r>
                        <a:rPr lang="en-US" sz="160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PK Y HỌC CỔ TRUYỀN</a:t>
                      </a:r>
                      <a:endParaRPr lang="en-US" sz="1600" b="0"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sz="160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108</a:t>
                      </a:r>
                      <a:endParaRPr lang="en-US" sz="1600" b="0"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sz="160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130</a:t>
                      </a:r>
                      <a:endParaRPr lang="en-US" sz="1600" b="0"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sz="160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130</a:t>
                      </a:r>
                      <a:endParaRPr lang="en-US" sz="1600" b="0"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57870" rtl="0" eaLnBrk="1" fontAlgn="ctr" latinLnBrk="0" hangingPunct="1">
                        <a:lnSpc>
                          <a:spcPct val="100000"/>
                        </a:lnSpc>
                        <a:spcAft>
                          <a:spcPts val="0"/>
                        </a:spcAft>
                      </a:pPr>
                      <a:r>
                        <a:rPr lang="vi-VN" sz="1600"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rPr>
                        <a:t>101</a:t>
                      </a:r>
                      <a:endParaRPr lang="en-US" sz="1600"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90" marR="8890" marT="889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57870" rtl="0" eaLnBrk="1" fontAlgn="ctr" latinLnBrk="0" hangingPunct="1">
                        <a:lnSpc>
                          <a:spcPct val="100000"/>
                        </a:lnSpc>
                        <a:spcAft>
                          <a:spcPts val="0"/>
                        </a:spcAft>
                      </a:pPr>
                      <a:r>
                        <a:rPr lang="vi-VN" sz="1600"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rPr>
                        <a:t>52</a:t>
                      </a:r>
                      <a:endParaRPr lang="en-US" sz="1600"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57870" rtl="0" eaLnBrk="1" fontAlgn="ctr" latinLnBrk="0" hangingPunct="1">
                        <a:lnSpc>
                          <a:spcPct val="100000"/>
                        </a:lnSpc>
                        <a:spcAft>
                          <a:spcPts val="0"/>
                        </a:spcAft>
                      </a:pPr>
                      <a:r>
                        <a:rPr lang="en-US" sz="1600"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rPr>
                        <a:t>521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r h="262536">
                <a:tc>
                  <a:txBody>
                    <a:bodyPr/>
                    <a:lstStyle/>
                    <a:p>
                      <a:pPr algn="l" fontAlgn="ctr">
                        <a:lnSpc>
                          <a:spcPct val="100000"/>
                        </a:lnSpc>
                      </a:pPr>
                      <a:r>
                        <a:rPr lang="en-US" sz="160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PK NỘI</a:t>
                      </a:r>
                      <a:endParaRPr lang="en-US" sz="1600" b="0"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sz="160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277</a:t>
                      </a:r>
                      <a:endParaRPr lang="en-US" sz="1600" b="0"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sz="160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355</a:t>
                      </a:r>
                      <a:endParaRPr lang="en-US" sz="1600" b="0"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sz="160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448</a:t>
                      </a:r>
                      <a:endParaRPr lang="en-US" sz="1600" b="0"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57870" rtl="0" eaLnBrk="1" fontAlgn="ctr" latinLnBrk="0" hangingPunct="1">
                        <a:lnSpc>
                          <a:spcPct val="100000"/>
                        </a:lnSpc>
                        <a:spcAft>
                          <a:spcPts val="0"/>
                        </a:spcAft>
                      </a:pPr>
                      <a:r>
                        <a:rPr lang="vi-VN" sz="1600"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rPr>
                        <a:t>358</a:t>
                      </a:r>
                      <a:endParaRPr lang="en-US" sz="1600"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90" marR="8890" marT="889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57870" rtl="0" eaLnBrk="1" fontAlgn="ctr" latinLnBrk="0" hangingPunct="1">
                        <a:lnSpc>
                          <a:spcPct val="100000"/>
                        </a:lnSpc>
                        <a:spcAft>
                          <a:spcPts val="0"/>
                        </a:spcAft>
                      </a:pPr>
                      <a:r>
                        <a:rPr lang="vi-VN" sz="1600"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rPr>
                        <a:t>335</a:t>
                      </a:r>
                      <a:endParaRPr lang="en-US" sz="1600"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57870" rtl="0" eaLnBrk="1" fontAlgn="ctr" latinLnBrk="0" hangingPunct="1">
                        <a:lnSpc>
                          <a:spcPct val="100000"/>
                        </a:lnSpc>
                        <a:spcAft>
                          <a:spcPts val="0"/>
                        </a:spcAft>
                      </a:pPr>
                      <a:r>
                        <a:rPr lang="en-US" sz="1600" u="none" strike="noStrike" kern="1200" smtClean="0">
                          <a:solidFill>
                            <a:srgbClr val="0410F6"/>
                          </a:solidFill>
                          <a:effectLst/>
                          <a:latin typeface="Tahoma" panose="020B0604030504040204" pitchFamily="34" charset="0"/>
                          <a:ea typeface="Tahoma" panose="020B0604030504040204" pitchFamily="34" charset="0"/>
                          <a:cs typeface="Tahoma" panose="020B0604030504040204" pitchFamily="34" charset="0"/>
                        </a:rPr>
                        <a:t>1,773</a:t>
                      </a:r>
                      <a:endParaRPr lang="en-US" sz="1600"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5"/>
                  </a:ext>
                </a:extLst>
              </a:tr>
              <a:tr h="262536">
                <a:tc>
                  <a:txBody>
                    <a:bodyPr/>
                    <a:lstStyle/>
                    <a:p>
                      <a:pPr algn="l" fontAlgn="ctr">
                        <a:lnSpc>
                          <a:spcPct val="100000"/>
                        </a:lnSpc>
                      </a:pPr>
                      <a:r>
                        <a:rPr lang="vi-VN" sz="160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PK </a:t>
                      </a:r>
                      <a:r>
                        <a:rPr lang="vi-VN" sz="1600" u="none" strike="noStrike" smtClean="0">
                          <a:solidFill>
                            <a:srgbClr val="0410F6"/>
                          </a:solidFill>
                          <a:effectLst/>
                          <a:latin typeface="Tahoma" panose="020B0604030504040204" pitchFamily="34" charset="0"/>
                          <a:ea typeface="Tahoma" panose="020B0604030504040204" pitchFamily="34" charset="0"/>
                          <a:cs typeface="Tahoma" panose="020B0604030504040204" pitchFamily="34" charset="0"/>
                        </a:rPr>
                        <a:t>NGOẠI</a:t>
                      </a:r>
                      <a:endParaRPr lang="vi-VN" sz="1600" b="0"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sz="160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132</a:t>
                      </a:r>
                      <a:endParaRPr lang="en-US" sz="1600" b="0"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sz="160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377</a:t>
                      </a:r>
                      <a:endParaRPr lang="en-US" sz="1600" b="0"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sz="160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481</a:t>
                      </a:r>
                      <a:endParaRPr lang="en-US" sz="1600" b="0"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57870" rtl="0" eaLnBrk="1" fontAlgn="ctr" latinLnBrk="0" hangingPunct="1">
                        <a:lnSpc>
                          <a:spcPct val="100000"/>
                        </a:lnSpc>
                        <a:spcAft>
                          <a:spcPts val="0"/>
                        </a:spcAft>
                      </a:pPr>
                      <a:r>
                        <a:rPr lang="vi-VN" sz="1600"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rPr>
                        <a:t>468</a:t>
                      </a:r>
                      <a:endParaRPr lang="en-US" sz="1600"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90" marR="8890" marT="889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57870" rtl="0" eaLnBrk="1" fontAlgn="ctr" latinLnBrk="0" hangingPunct="1">
                        <a:lnSpc>
                          <a:spcPct val="100000"/>
                        </a:lnSpc>
                        <a:spcAft>
                          <a:spcPts val="0"/>
                        </a:spcAft>
                      </a:pPr>
                      <a:r>
                        <a:rPr lang="vi-VN" sz="1600"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rPr>
                        <a:t>407</a:t>
                      </a:r>
                      <a:endParaRPr lang="en-US" sz="1600"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57870" rtl="0" eaLnBrk="1" fontAlgn="ctr" latinLnBrk="0" hangingPunct="1">
                        <a:lnSpc>
                          <a:spcPct val="100000"/>
                        </a:lnSpc>
                        <a:spcAft>
                          <a:spcPts val="0"/>
                        </a:spcAft>
                      </a:pPr>
                      <a:r>
                        <a:rPr lang="en-US" sz="1600" u="none" strike="noStrike" kern="1200" smtClean="0">
                          <a:solidFill>
                            <a:srgbClr val="0410F6"/>
                          </a:solidFill>
                          <a:effectLst/>
                          <a:latin typeface="Tahoma" panose="020B0604030504040204" pitchFamily="34" charset="0"/>
                          <a:ea typeface="Tahoma" panose="020B0604030504040204" pitchFamily="34" charset="0"/>
                          <a:cs typeface="Tahoma" panose="020B0604030504040204" pitchFamily="34" charset="0"/>
                        </a:rPr>
                        <a:t>1,865</a:t>
                      </a:r>
                      <a:endParaRPr lang="en-US" sz="1600"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6"/>
                  </a:ext>
                </a:extLst>
              </a:tr>
              <a:tr h="262536">
                <a:tc>
                  <a:txBody>
                    <a:bodyPr/>
                    <a:lstStyle/>
                    <a:p>
                      <a:pPr algn="l" fontAlgn="ctr">
                        <a:lnSpc>
                          <a:spcPct val="100000"/>
                        </a:lnSpc>
                      </a:pPr>
                      <a:r>
                        <a:rPr lang="en-US" sz="1600" b="1"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CẬN LÂM SÀNG</a:t>
                      </a:r>
                      <a:endParaRPr lang="en-US" sz="1600" b="1"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lnSpc>
                          <a:spcPct val="100000"/>
                        </a:lnSpc>
                      </a:pPr>
                      <a:r>
                        <a:rPr lang="en-US" sz="160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 </a:t>
                      </a:r>
                      <a:endParaRPr lang="en-US" sz="1600" b="1"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lnSpc>
                          <a:spcPct val="100000"/>
                        </a:lnSpc>
                      </a:pPr>
                      <a:r>
                        <a:rPr lang="en-US" sz="160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 </a:t>
                      </a:r>
                      <a:endParaRPr lang="en-US" sz="1600" b="1"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lnSpc>
                          <a:spcPct val="100000"/>
                        </a:lnSpc>
                      </a:pPr>
                      <a:r>
                        <a:rPr lang="en-US" sz="160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 </a:t>
                      </a:r>
                      <a:endParaRPr lang="en-US" sz="1600" b="1"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algn="ctr" defTabSz="957870" rtl="0" eaLnBrk="1" fontAlgn="ctr" latinLnBrk="0" hangingPunct="1">
                        <a:lnSpc>
                          <a:spcPct val="100000"/>
                        </a:lnSpc>
                        <a:spcAft>
                          <a:spcPts val="0"/>
                        </a:spcAft>
                      </a:pPr>
                      <a:endParaRPr lang="en-US" sz="1600"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90" marR="8890"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0" algn="ctr" defTabSz="957870" rtl="0" eaLnBrk="1" fontAlgn="ctr" latinLnBrk="0" hangingPunct="1">
                        <a:lnSpc>
                          <a:spcPct val="100000"/>
                        </a:lnSpc>
                        <a:spcAft>
                          <a:spcPts val="0"/>
                        </a:spcAft>
                      </a:pPr>
                      <a:endParaRPr lang="en-US" sz="1600"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90" marR="8890"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7"/>
                  </a:ext>
                </a:extLst>
              </a:tr>
              <a:tr h="262536">
                <a:tc>
                  <a:txBody>
                    <a:bodyPr/>
                    <a:lstStyle/>
                    <a:p>
                      <a:pPr algn="l" fontAlgn="ctr">
                        <a:lnSpc>
                          <a:spcPct val="100000"/>
                        </a:lnSpc>
                      </a:pPr>
                      <a:r>
                        <a:rPr lang="en-US" sz="160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SIÊU ÂM</a:t>
                      </a:r>
                      <a:endParaRPr lang="en-US" sz="1600" b="0"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sz="160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111</a:t>
                      </a:r>
                      <a:endParaRPr lang="en-US" sz="1600" b="0"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sz="160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144</a:t>
                      </a:r>
                      <a:endParaRPr lang="en-US" sz="1600" b="0"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sz="160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118</a:t>
                      </a:r>
                      <a:endParaRPr lang="en-US" sz="1600" b="0"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57870" rtl="0" eaLnBrk="1" fontAlgn="ctr" latinLnBrk="0" hangingPunct="1">
                        <a:lnSpc>
                          <a:spcPct val="100000"/>
                        </a:lnSpc>
                        <a:spcAft>
                          <a:spcPts val="0"/>
                        </a:spcAft>
                      </a:pPr>
                      <a:r>
                        <a:rPr lang="vi-VN" sz="1600"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rPr>
                        <a:t>99</a:t>
                      </a:r>
                      <a:endParaRPr lang="en-US" sz="1600"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90" marR="8890" marT="889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57870" rtl="0" eaLnBrk="1" fontAlgn="ctr" latinLnBrk="0" hangingPunct="1">
                        <a:lnSpc>
                          <a:spcPct val="100000"/>
                        </a:lnSpc>
                        <a:spcAft>
                          <a:spcPts val="0"/>
                        </a:spcAft>
                      </a:pPr>
                      <a:r>
                        <a:rPr lang="vi-VN" sz="1600"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rPr>
                        <a:t>82</a:t>
                      </a:r>
                      <a:endParaRPr lang="en-US" sz="1600"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57870" rtl="0" eaLnBrk="1" fontAlgn="ctr" latinLnBrk="0" hangingPunct="1">
                        <a:lnSpc>
                          <a:spcPct val="100000"/>
                        </a:lnSpc>
                        <a:spcAft>
                          <a:spcPts val="0"/>
                        </a:spcAft>
                      </a:pPr>
                      <a:r>
                        <a:rPr lang="en-US" sz="1600"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rPr>
                        <a:t>554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8"/>
                  </a:ext>
                </a:extLst>
              </a:tr>
              <a:tr h="262536">
                <a:tc>
                  <a:txBody>
                    <a:bodyPr/>
                    <a:lstStyle/>
                    <a:p>
                      <a:pPr algn="l" fontAlgn="ctr">
                        <a:lnSpc>
                          <a:spcPct val="100000"/>
                        </a:lnSpc>
                      </a:pPr>
                      <a:r>
                        <a:rPr lang="en-US" sz="160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TỔNG SỐ XÉT NGHIỆM</a:t>
                      </a:r>
                      <a:endParaRPr lang="en-US" sz="1600" b="0"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sz="160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680</a:t>
                      </a:r>
                      <a:endParaRPr lang="en-US" sz="1600" b="0"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sz="160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908</a:t>
                      </a:r>
                      <a:endParaRPr lang="en-US" sz="1600" b="0"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sz="160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802</a:t>
                      </a:r>
                      <a:endParaRPr lang="en-US" sz="1600" b="0"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57870" rtl="0" eaLnBrk="1" fontAlgn="ctr" latinLnBrk="0" hangingPunct="1">
                        <a:lnSpc>
                          <a:spcPct val="100000"/>
                        </a:lnSpc>
                        <a:spcAft>
                          <a:spcPts val="0"/>
                        </a:spcAft>
                      </a:pPr>
                      <a:r>
                        <a:rPr lang="vi-VN" sz="1600"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rPr>
                        <a:t>347</a:t>
                      </a:r>
                      <a:endParaRPr lang="en-US" sz="1600"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90" marR="8890" marT="889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57870" rtl="0" eaLnBrk="1" fontAlgn="ctr" latinLnBrk="0" hangingPunct="1">
                        <a:lnSpc>
                          <a:spcPct val="100000"/>
                        </a:lnSpc>
                        <a:spcAft>
                          <a:spcPts val="0"/>
                        </a:spcAft>
                      </a:pPr>
                      <a:r>
                        <a:rPr lang="vi-VN" sz="1600"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rPr>
                        <a:t>272</a:t>
                      </a:r>
                      <a:endParaRPr lang="en-US" sz="1600"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57870" rtl="0" eaLnBrk="1" fontAlgn="ctr" latinLnBrk="0" hangingPunct="1">
                        <a:lnSpc>
                          <a:spcPct val="100000"/>
                        </a:lnSpc>
                        <a:spcAft>
                          <a:spcPts val="0"/>
                        </a:spcAft>
                      </a:pPr>
                      <a:r>
                        <a:rPr lang="en-US" sz="1600" u="none" strike="noStrike" kern="1200" smtClean="0">
                          <a:solidFill>
                            <a:srgbClr val="0410F6"/>
                          </a:solidFill>
                          <a:effectLst/>
                          <a:latin typeface="Tahoma" panose="020B0604030504040204" pitchFamily="34" charset="0"/>
                          <a:ea typeface="Tahoma" panose="020B0604030504040204" pitchFamily="34" charset="0"/>
                          <a:cs typeface="Tahoma" panose="020B0604030504040204" pitchFamily="34" charset="0"/>
                        </a:rPr>
                        <a:t>3,009</a:t>
                      </a:r>
                      <a:endParaRPr lang="en-US" sz="1600"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10"/>
                  </a:ext>
                </a:extLst>
              </a:tr>
              <a:tr h="262536">
                <a:tc>
                  <a:txBody>
                    <a:bodyPr/>
                    <a:lstStyle/>
                    <a:p>
                      <a:pPr algn="l" fontAlgn="ctr">
                        <a:lnSpc>
                          <a:spcPct val="100000"/>
                        </a:lnSpc>
                      </a:pPr>
                      <a:r>
                        <a:rPr lang="en-US" sz="160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ECG</a:t>
                      </a:r>
                      <a:endParaRPr lang="en-US" sz="1600" b="0"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sz="160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68</a:t>
                      </a:r>
                      <a:endParaRPr lang="en-US" sz="1600" b="0"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sz="160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53</a:t>
                      </a:r>
                      <a:endParaRPr lang="en-US" sz="1600" b="0"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sz="160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38</a:t>
                      </a:r>
                      <a:endParaRPr lang="en-US" sz="1600" b="0"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57870" rtl="0" eaLnBrk="1" fontAlgn="ctr" latinLnBrk="0" hangingPunct="1">
                        <a:lnSpc>
                          <a:spcPct val="100000"/>
                        </a:lnSpc>
                        <a:spcAft>
                          <a:spcPts val="0"/>
                        </a:spcAft>
                      </a:pPr>
                      <a:r>
                        <a:rPr lang="vi-VN" sz="1600"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rPr>
                        <a:t>52</a:t>
                      </a:r>
                      <a:endParaRPr lang="en-US" sz="1600"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90" marR="8890" marT="889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57870" rtl="0" eaLnBrk="1" fontAlgn="ctr" latinLnBrk="0" hangingPunct="1">
                        <a:lnSpc>
                          <a:spcPct val="100000"/>
                        </a:lnSpc>
                        <a:spcAft>
                          <a:spcPts val="0"/>
                        </a:spcAft>
                      </a:pPr>
                      <a:r>
                        <a:rPr lang="vi-VN" sz="1600"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rPr>
                        <a:t>42</a:t>
                      </a:r>
                      <a:endParaRPr lang="en-US" sz="1600"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57870" rtl="0" eaLnBrk="1" fontAlgn="ctr" latinLnBrk="0" hangingPunct="1">
                        <a:lnSpc>
                          <a:spcPct val="100000"/>
                        </a:lnSpc>
                        <a:spcAft>
                          <a:spcPts val="0"/>
                        </a:spcAft>
                      </a:pPr>
                      <a:r>
                        <a:rPr lang="en-US" sz="1600"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rPr>
                        <a:t>253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11"/>
                  </a:ext>
                </a:extLst>
              </a:tr>
              <a:tr h="262536">
                <a:tc>
                  <a:txBody>
                    <a:bodyPr/>
                    <a:lstStyle/>
                    <a:p>
                      <a:pPr algn="l" fontAlgn="ctr">
                        <a:lnSpc>
                          <a:spcPct val="100000"/>
                        </a:lnSpc>
                      </a:pPr>
                      <a:r>
                        <a:rPr lang="en-US" sz="1600" b="1"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THỦ THUẬT</a:t>
                      </a:r>
                      <a:endParaRPr lang="en-US" sz="1600" b="1"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lnSpc>
                          <a:spcPct val="100000"/>
                        </a:lnSpc>
                      </a:pPr>
                      <a:r>
                        <a:rPr lang="en-US" sz="160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 </a:t>
                      </a:r>
                      <a:endParaRPr lang="en-US" sz="1600" b="1"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lnSpc>
                          <a:spcPct val="100000"/>
                        </a:lnSpc>
                      </a:pPr>
                      <a:r>
                        <a:rPr lang="en-US" sz="160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 </a:t>
                      </a:r>
                      <a:endParaRPr lang="en-US" sz="1600" b="1"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lnSpc>
                          <a:spcPct val="100000"/>
                        </a:lnSpc>
                      </a:pPr>
                      <a:r>
                        <a:rPr lang="en-US" sz="160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 </a:t>
                      </a:r>
                      <a:endParaRPr lang="en-US" sz="1600" b="1"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algn="ctr" defTabSz="957870" rtl="0" eaLnBrk="1" fontAlgn="ctr" latinLnBrk="0" hangingPunct="1">
                        <a:lnSpc>
                          <a:spcPct val="100000"/>
                        </a:lnSpc>
                        <a:spcAft>
                          <a:spcPts val="0"/>
                        </a:spcAft>
                      </a:pPr>
                      <a:endParaRPr lang="en-US" sz="1600"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90" marR="8890"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0" algn="ctr" defTabSz="957870" rtl="0" eaLnBrk="1" fontAlgn="ctr" latinLnBrk="0" hangingPunct="1">
                        <a:lnSpc>
                          <a:spcPct val="100000"/>
                        </a:lnSpc>
                        <a:spcAft>
                          <a:spcPts val="0"/>
                        </a:spcAft>
                      </a:pPr>
                      <a:endParaRPr lang="en-US" sz="1600"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90" marR="8890" marT="88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12"/>
                  </a:ext>
                </a:extLst>
              </a:tr>
              <a:tr h="262536">
                <a:tc>
                  <a:txBody>
                    <a:bodyPr/>
                    <a:lstStyle/>
                    <a:p>
                      <a:pPr algn="l" fontAlgn="ctr">
                        <a:lnSpc>
                          <a:spcPct val="100000"/>
                        </a:lnSpc>
                      </a:pPr>
                      <a:r>
                        <a:rPr lang="en-US" sz="160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THAY BĂNG</a:t>
                      </a:r>
                      <a:endParaRPr lang="en-US" sz="1600" b="0"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sz="160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145</a:t>
                      </a:r>
                      <a:endParaRPr lang="en-US" sz="1600" b="0"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sz="160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323</a:t>
                      </a:r>
                      <a:endParaRPr lang="en-US" sz="1600" b="0"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sz="160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416</a:t>
                      </a:r>
                      <a:endParaRPr lang="en-US" sz="1600" b="0"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57870" rtl="0" eaLnBrk="1" fontAlgn="ctr" latinLnBrk="0" hangingPunct="1">
                        <a:lnSpc>
                          <a:spcPct val="100000"/>
                        </a:lnSpc>
                        <a:spcAft>
                          <a:spcPts val="0"/>
                        </a:spcAft>
                      </a:pPr>
                      <a:r>
                        <a:rPr lang="vi-VN" sz="1600"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rPr>
                        <a:t>392</a:t>
                      </a:r>
                      <a:endParaRPr lang="en-US" sz="1600"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90" marR="8890" marT="889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57870" rtl="0" eaLnBrk="1" fontAlgn="ctr" latinLnBrk="0" hangingPunct="1">
                        <a:lnSpc>
                          <a:spcPct val="100000"/>
                        </a:lnSpc>
                        <a:spcAft>
                          <a:spcPts val="0"/>
                        </a:spcAft>
                      </a:pPr>
                      <a:r>
                        <a:rPr lang="vi-VN" sz="1600"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rPr>
                        <a:t>353</a:t>
                      </a:r>
                      <a:endParaRPr lang="en-US" sz="1600"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57870" rtl="0" eaLnBrk="1" fontAlgn="ctr" latinLnBrk="0" hangingPunct="1">
                        <a:lnSpc>
                          <a:spcPct val="100000"/>
                        </a:lnSpc>
                        <a:spcAft>
                          <a:spcPts val="0"/>
                        </a:spcAft>
                      </a:pPr>
                      <a:r>
                        <a:rPr lang="en-US" sz="1600" u="none" strike="noStrike" kern="1200" smtClean="0">
                          <a:solidFill>
                            <a:srgbClr val="0410F6"/>
                          </a:solidFill>
                          <a:effectLst/>
                          <a:latin typeface="Tahoma" panose="020B0604030504040204" pitchFamily="34" charset="0"/>
                          <a:ea typeface="Tahoma" panose="020B0604030504040204" pitchFamily="34" charset="0"/>
                          <a:cs typeface="Tahoma" panose="020B0604030504040204" pitchFamily="34" charset="0"/>
                        </a:rPr>
                        <a:t>1,629</a:t>
                      </a:r>
                      <a:endParaRPr lang="en-US" sz="1600"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13"/>
                  </a:ext>
                </a:extLst>
              </a:tr>
              <a:tr h="262536">
                <a:tc>
                  <a:txBody>
                    <a:bodyPr/>
                    <a:lstStyle/>
                    <a:p>
                      <a:pPr algn="l" fontAlgn="ctr">
                        <a:lnSpc>
                          <a:spcPct val="100000"/>
                        </a:lnSpc>
                      </a:pPr>
                      <a:r>
                        <a:rPr lang="vi-VN" sz="160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KHÂU VẾT THƯƠNG</a:t>
                      </a:r>
                      <a:endParaRPr lang="vi-VN" sz="1600" b="0"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sz="160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31</a:t>
                      </a:r>
                      <a:endParaRPr lang="en-US" sz="1600" b="0"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sz="160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31</a:t>
                      </a:r>
                      <a:endParaRPr lang="en-US" sz="1600" b="0"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sz="160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32</a:t>
                      </a:r>
                      <a:endParaRPr lang="en-US" sz="1600" b="0"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57870" rtl="0" eaLnBrk="1" fontAlgn="ctr" latinLnBrk="0" hangingPunct="1">
                        <a:lnSpc>
                          <a:spcPct val="100000"/>
                        </a:lnSpc>
                        <a:spcAft>
                          <a:spcPts val="0"/>
                        </a:spcAft>
                      </a:pPr>
                      <a:r>
                        <a:rPr lang="vi-VN" sz="1600"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rPr>
                        <a:t>35</a:t>
                      </a:r>
                      <a:endParaRPr lang="en-US" sz="1600"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90" marR="8890" marT="889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57870" rtl="0" eaLnBrk="1" fontAlgn="ctr" latinLnBrk="0" hangingPunct="1">
                        <a:lnSpc>
                          <a:spcPct val="100000"/>
                        </a:lnSpc>
                        <a:spcAft>
                          <a:spcPts val="0"/>
                        </a:spcAft>
                      </a:pPr>
                      <a:r>
                        <a:rPr lang="vi-VN" sz="1600"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rPr>
                        <a:t>45</a:t>
                      </a:r>
                      <a:endParaRPr lang="en-US" sz="1600"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57870" rtl="0" eaLnBrk="1" fontAlgn="ctr" latinLnBrk="0" hangingPunct="1">
                        <a:lnSpc>
                          <a:spcPct val="100000"/>
                        </a:lnSpc>
                        <a:spcAft>
                          <a:spcPts val="0"/>
                        </a:spcAft>
                      </a:pPr>
                      <a:r>
                        <a:rPr lang="en-US" sz="1600"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rPr>
                        <a:t>174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14"/>
                  </a:ext>
                </a:extLst>
              </a:tr>
              <a:tr h="262536">
                <a:tc>
                  <a:txBody>
                    <a:bodyPr/>
                    <a:lstStyle/>
                    <a:p>
                      <a:pPr algn="l" fontAlgn="ctr">
                        <a:lnSpc>
                          <a:spcPct val="100000"/>
                        </a:lnSpc>
                      </a:pPr>
                      <a:r>
                        <a:rPr lang="en-US" sz="160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ĐIỆN CHÂM</a:t>
                      </a:r>
                      <a:endParaRPr lang="en-US" sz="1600" b="0"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sz="160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109</a:t>
                      </a:r>
                      <a:endParaRPr lang="en-US" sz="1600" b="0"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sz="160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291</a:t>
                      </a:r>
                      <a:endParaRPr lang="en-US" sz="1600" b="0"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sz="160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267</a:t>
                      </a:r>
                      <a:endParaRPr lang="en-US" sz="1600" b="0"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57870" rtl="0" eaLnBrk="1" fontAlgn="ctr" latinLnBrk="0" hangingPunct="1">
                        <a:lnSpc>
                          <a:spcPct val="100000"/>
                        </a:lnSpc>
                        <a:spcAft>
                          <a:spcPts val="0"/>
                        </a:spcAft>
                      </a:pPr>
                      <a:r>
                        <a:rPr lang="vi-VN" sz="1600"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rPr>
                        <a:t>155</a:t>
                      </a:r>
                      <a:endParaRPr lang="en-US" sz="1600"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90" marR="8890" marT="889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57870" rtl="0" eaLnBrk="1" fontAlgn="ctr" latinLnBrk="0" hangingPunct="1">
                        <a:lnSpc>
                          <a:spcPct val="100000"/>
                        </a:lnSpc>
                        <a:spcAft>
                          <a:spcPts val="0"/>
                        </a:spcAft>
                      </a:pPr>
                      <a:r>
                        <a:rPr lang="vi-VN" sz="1600"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rPr>
                        <a:t>137</a:t>
                      </a:r>
                      <a:endParaRPr lang="en-US" sz="1600"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57870" rtl="0" eaLnBrk="1" fontAlgn="ctr" latinLnBrk="0" hangingPunct="1">
                        <a:lnSpc>
                          <a:spcPct val="100000"/>
                        </a:lnSpc>
                        <a:spcAft>
                          <a:spcPts val="0"/>
                        </a:spcAft>
                      </a:pPr>
                      <a:r>
                        <a:rPr lang="en-US" sz="1600"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rPr>
                        <a:t>959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15"/>
                  </a:ext>
                </a:extLst>
              </a:tr>
              <a:tr h="262536">
                <a:tc>
                  <a:txBody>
                    <a:bodyPr/>
                    <a:lstStyle/>
                    <a:p>
                      <a:pPr algn="l" fontAlgn="ctr">
                        <a:lnSpc>
                          <a:spcPct val="100000"/>
                        </a:lnSpc>
                      </a:pPr>
                      <a:r>
                        <a:rPr lang="en-US" sz="160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XOA BÓP</a:t>
                      </a:r>
                      <a:endParaRPr lang="en-US" sz="1600" b="0"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sz="160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89</a:t>
                      </a:r>
                      <a:endParaRPr lang="en-US" sz="1600" b="0"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sz="160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150</a:t>
                      </a:r>
                      <a:endParaRPr lang="en-US" sz="1600" b="0"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sz="160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rPr>
                        <a:t>97</a:t>
                      </a:r>
                      <a:endParaRPr lang="en-US" sz="1600" b="0" i="0" u="none" strike="noStrike">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41" marR="8841" marT="8841"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57870" rtl="0" eaLnBrk="1" fontAlgn="ctr" latinLnBrk="0" hangingPunct="1">
                        <a:lnSpc>
                          <a:spcPct val="100000"/>
                        </a:lnSpc>
                        <a:spcAft>
                          <a:spcPts val="0"/>
                        </a:spcAft>
                      </a:pPr>
                      <a:r>
                        <a:rPr lang="vi-VN" sz="1600"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rPr>
                        <a:t>82</a:t>
                      </a:r>
                      <a:endParaRPr lang="en-US" sz="1600"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8890" marR="8890" marT="889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57870" rtl="0" eaLnBrk="1" fontAlgn="ctr" latinLnBrk="0" hangingPunct="1">
                        <a:lnSpc>
                          <a:spcPct val="100000"/>
                        </a:lnSpc>
                        <a:spcAft>
                          <a:spcPts val="0"/>
                        </a:spcAft>
                      </a:pPr>
                      <a:r>
                        <a:rPr lang="vi-VN" sz="1600"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rPr>
                        <a:t>82</a:t>
                      </a:r>
                      <a:endParaRPr lang="en-US" sz="1600"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57870" rtl="0" eaLnBrk="1" fontAlgn="ctr" latinLnBrk="0" hangingPunct="1">
                        <a:lnSpc>
                          <a:spcPct val="100000"/>
                        </a:lnSpc>
                        <a:spcAft>
                          <a:spcPts val="0"/>
                        </a:spcAft>
                      </a:pPr>
                      <a:r>
                        <a:rPr lang="en-US" sz="1600" u="none" strike="noStrike" kern="1200">
                          <a:solidFill>
                            <a:srgbClr val="0410F6"/>
                          </a:solidFill>
                          <a:effectLst/>
                          <a:latin typeface="Tahoma" panose="020B0604030504040204" pitchFamily="34" charset="0"/>
                          <a:ea typeface="Tahoma" panose="020B0604030504040204" pitchFamily="34" charset="0"/>
                          <a:cs typeface="Tahoma" panose="020B0604030504040204" pitchFamily="34" charset="0"/>
                        </a:rPr>
                        <a:t>500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16"/>
                  </a:ext>
                </a:extLst>
              </a:tr>
            </a:tbl>
          </a:graphicData>
        </a:graphic>
      </p:graphicFrame>
      <p:sp>
        <p:nvSpPr>
          <p:cNvPr id="6" name="Google Shape;166;p22"/>
          <p:cNvSpPr txBox="1"/>
          <p:nvPr/>
        </p:nvSpPr>
        <p:spPr>
          <a:xfrm>
            <a:off x="2084389" y="6026700"/>
            <a:ext cx="6026149" cy="712238"/>
          </a:xfrm>
          <a:prstGeom prst="rect">
            <a:avLst/>
          </a:prstGeom>
          <a:noFill/>
          <a:ln>
            <a:noFill/>
          </a:ln>
        </p:spPr>
        <p:txBody>
          <a:bodyPr spcFirstLastPara="1" wrap="square" lIns="95775" tIns="47875" rIns="95775" bIns="47875" anchor="t" anchorCtr="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err="1" smtClean="0">
                <a:ln>
                  <a:noFill/>
                </a:ln>
                <a:solidFill>
                  <a:srgbClr val="0410F6"/>
                </a:solidFill>
                <a:effectLst/>
                <a:uLnTx/>
                <a:uFillTx/>
              </a:rPr>
              <a:t>Số</a:t>
            </a:r>
            <a:r>
              <a:rPr kumimoji="0" lang="en-US" sz="2000" b="0" i="0" u="none" strike="noStrike" kern="0" cap="none" spc="0" normalizeH="0" baseline="0" noProof="0" smtClean="0">
                <a:ln>
                  <a:noFill/>
                </a:ln>
                <a:solidFill>
                  <a:srgbClr val="0410F6"/>
                </a:solidFill>
                <a:effectLst/>
                <a:uLnTx/>
                <a:uFillTx/>
              </a:rPr>
              <a:t> </a:t>
            </a:r>
            <a:r>
              <a:rPr kumimoji="0" lang="en-US" sz="2000" b="0" i="0" u="none" strike="noStrike" kern="0" cap="none" spc="0" normalizeH="0" baseline="0" noProof="0" err="1" smtClean="0">
                <a:ln>
                  <a:noFill/>
                </a:ln>
                <a:solidFill>
                  <a:srgbClr val="0410F6"/>
                </a:solidFill>
                <a:effectLst/>
                <a:uLnTx/>
                <a:uFillTx/>
              </a:rPr>
              <a:t>lượt</a:t>
            </a:r>
            <a:r>
              <a:rPr kumimoji="0" lang="en-US" sz="2000" b="0" i="0" u="none" strike="noStrike" kern="0" cap="none" spc="0" normalizeH="0" baseline="0" noProof="0" smtClean="0">
                <a:ln>
                  <a:noFill/>
                </a:ln>
                <a:solidFill>
                  <a:srgbClr val="0410F6"/>
                </a:solidFill>
                <a:effectLst/>
                <a:uLnTx/>
                <a:uFillTx/>
              </a:rPr>
              <a:t> </a:t>
            </a:r>
            <a:r>
              <a:rPr kumimoji="0" lang="en-US" sz="2000" b="0" i="0" u="none" strike="noStrike" kern="0" cap="none" spc="0" normalizeH="0" baseline="0" noProof="0" err="1" smtClean="0">
                <a:ln>
                  <a:noFill/>
                </a:ln>
                <a:solidFill>
                  <a:srgbClr val="0410F6"/>
                </a:solidFill>
                <a:effectLst/>
                <a:uLnTx/>
                <a:uFillTx/>
              </a:rPr>
              <a:t>khám</a:t>
            </a:r>
            <a:r>
              <a:rPr kumimoji="0" lang="en-US" sz="2000" b="0" i="0" u="none" strike="noStrike" kern="0" cap="none" spc="0" normalizeH="0" baseline="0" noProof="0" smtClean="0">
                <a:ln>
                  <a:noFill/>
                </a:ln>
                <a:solidFill>
                  <a:srgbClr val="0410F6"/>
                </a:solidFill>
                <a:effectLst/>
                <a:uLnTx/>
                <a:uFillTx/>
              </a:rPr>
              <a:t> </a:t>
            </a:r>
            <a:r>
              <a:rPr kumimoji="0" lang="en-US" sz="2000" b="0" i="0" u="none" strike="noStrike" kern="0" cap="none" spc="0" normalizeH="0" baseline="0" noProof="0" err="1" smtClean="0">
                <a:ln>
                  <a:noFill/>
                </a:ln>
                <a:solidFill>
                  <a:srgbClr val="0410F6"/>
                </a:solidFill>
                <a:effectLst/>
                <a:uLnTx/>
                <a:uFillTx/>
              </a:rPr>
              <a:t>trung</a:t>
            </a:r>
            <a:r>
              <a:rPr kumimoji="0" lang="en-US" sz="2000" b="0" i="0" u="none" strike="noStrike" kern="0" cap="none" spc="0" normalizeH="0" baseline="0" noProof="0" smtClean="0">
                <a:ln>
                  <a:noFill/>
                </a:ln>
                <a:solidFill>
                  <a:srgbClr val="0410F6"/>
                </a:solidFill>
                <a:effectLst/>
                <a:uLnTx/>
                <a:uFillTx/>
              </a:rPr>
              <a:t> </a:t>
            </a:r>
            <a:r>
              <a:rPr kumimoji="0" lang="en-US" sz="2000" b="0" i="0" u="none" strike="noStrike" kern="0" cap="none" spc="0" normalizeH="0" baseline="0" noProof="0" err="1" smtClean="0">
                <a:ln>
                  <a:noFill/>
                </a:ln>
                <a:solidFill>
                  <a:srgbClr val="0410F6"/>
                </a:solidFill>
                <a:effectLst/>
                <a:uLnTx/>
                <a:uFillTx/>
              </a:rPr>
              <a:t>bình</a:t>
            </a:r>
            <a:r>
              <a:rPr kumimoji="0" lang="en-US" sz="2000" b="0" i="0" u="none" strike="noStrike" kern="0" cap="none" spc="0" normalizeH="0" baseline="0" noProof="0" smtClean="0">
                <a:ln>
                  <a:noFill/>
                </a:ln>
                <a:solidFill>
                  <a:srgbClr val="0410F6"/>
                </a:solidFill>
                <a:effectLst/>
                <a:uLnTx/>
                <a:uFillTx/>
              </a:rPr>
              <a:t>/</a:t>
            </a:r>
            <a:r>
              <a:rPr kumimoji="0" lang="en-US" sz="2000" b="0" i="0" u="none" strike="noStrike" kern="0" cap="none" spc="0" normalizeH="0" baseline="0" noProof="0" err="1" smtClean="0">
                <a:ln>
                  <a:noFill/>
                </a:ln>
                <a:solidFill>
                  <a:srgbClr val="0410F6"/>
                </a:solidFill>
                <a:effectLst/>
                <a:uLnTx/>
                <a:uFillTx/>
              </a:rPr>
              <a:t>ngày</a:t>
            </a:r>
            <a:r>
              <a:rPr kumimoji="0" lang="en-US" sz="2000" b="0" i="0" u="none" strike="noStrike" kern="0" cap="none" spc="0" normalizeH="0" baseline="0" noProof="0" smtClean="0">
                <a:ln>
                  <a:noFill/>
                </a:ln>
                <a:solidFill>
                  <a:srgbClr val="0410F6"/>
                </a:solidFill>
                <a:effectLst/>
                <a:uLnTx/>
                <a:uFillTx/>
              </a:rPr>
              <a:t>: </a:t>
            </a:r>
            <a:r>
              <a:rPr lang="en-US" sz="2000" b="1" smtClean="0">
                <a:solidFill>
                  <a:srgbClr val="FF0000"/>
                </a:solidFill>
              </a:rPr>
              <a:t>38,5</a:t>
            </a:r>
            <a:endParaRPr kumimoji="0" sz="2000" b="0" i="0" u="none" strike="noStrike" kern="0" cap="none" spc="0" normalizeH="0" baseline="0" noProof="0" smtClean="0">
              <a:ln>
                <a:noFill/>
              </a:ln>
              <a:solidFill>
                <a:sysClr val="windowText" lastClr="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err="1" smtClean="0">
                <a:ln>
                  <a:noFill/>
                </a:ln>
                <a:solidFill>
                  <a:srgbClr val="0410F6"/>
                </a:solidFill>
                <a:effectLst/>
                <a:uLnTx/>
                <a:uFillTx/>
              </a:rPr>
              <a:t>Tỷ</a:t>
            </a:r>
            <a:r>
              <a:rPr kumimoji="0" lang="en-US" sz="2000" b="0" i="0" u="none" strike="noStrike" kern="0" cap="none" spc="0" normalizeH="0" baseline="0" noProof="0" smtClean="0">
                <a:ln>
                  <a:noFill/>
                </a:ln>
                <a:solidFill>
                  <a:srgbClr val="0410F6"/>
                </a:solidFill>
                <a:effectLst/>
                <a:uLnTx/>
                <a:uFillTx/>
              </a:rPr>
              <a:t> </a:t>
            </a:r>
            <a:r>
              <a:rPr kumimoji="0" lang="en-US" sz="2000" b="0" i="0" u="none" strike="noStrike" kern="0" cap="none" spc="0" normalizeH="0" baseline="0" noProof="0" err="1" smtClean="0">
                <a:ln>
                  <a:noFill/>
                </a:ln>
                <a:solidFill>
                  <a:srgbClr val="0410F6"/>
                </a:solidFill>
                <a:effectLst/>
                <a:uLnTx/>
                <a:uFillTx/>
              </a:rPr>
              <a:t>lệ</a:t>
            </a:r>
            <a:r>
              <a:rPr kumimoji="0" lang="en-US" sz="2000" b="0" i="0" u="none" strike="noStrike" kern="0" cap="none" spc="0" normalizeH="0" baseline="0" noProof="0" smtClean="0">
                <a:ln>
                  <a:noFill/>
                </a:ln>
                <a:solidFill>
                  <a:srgbClr val="0410F6"/>
                </a:solidFill>
                <a:effectLst/>
                <a:uLnTx/>
                <a:uFillTx/>
              </a:rPr>
              <a:t> </a:t>
            </a:r>
            <a:r>
              <a:rPr kumimoji="0" lang="en-US" sz="2000" b="0" i="0" u="none" strike="noStrike" kern="0" cap="none" spc="0" normalizeH="0" baseline="0" noProof="0" err="1" smtClean="0">
                <a:ln>
                  <a:noFill/>
                </a:ln>
                <a:solidFill>
                  <a:srgbClr val="0410F6"/>
                </a:solidFill>
                <a:effectLst/>
                <a:uLnTx/>
                <a:uFillTx/>
              </a:rPr>
              <a:t>khám</a:t>
            </a:r>
            <a:r>
              <a:rPr kumimoji="0" lang="en-US" sz="2000" b="0" i="0" u="none" strike="noStrike" kern="0" cap="none" spc="0" normalizeH="0" baseline="0" noProof="0" smtClean="0">
                <a:ln>
                  <a:noFill/>
                </a:ln>
                <a:solidFill>
                  <a:srgbClr val="0410F6"/>
                </a:solidFill>
                <a:effectLst/>
                <a:uLnTx/>
                <a:uFillTx/>
              </a:rPr>
              <a:t> BHYT: </a:t>
            </a:r>
            <a:r>
              <a:rPr lang="en-US" sz="2000" b="1" noProof="0" smtClean="0">
                <a:solidFill>
                  <a:srgbClr val="FF0000"/>
                </a:solidFill>
              </a:rPr>
              <a:t>69,0</a:t>
            </a:r>
            <a:r>
              <a:rPr lang="en-US" sz="2000" b="1" smtClean="0">
                <a:solidFill>
                  <a:srgbClr val="FF0000"/>
                </a:solidFill>
              </a:rPr>
              <a:t>%</a:t>
            </a:r>
            <a:endParaRPr kumimoji="0" sz="2000" b="0" i="0" u="none" strike="noStrike" kern="0" cap="none" spc="0" normalizeH="0" baseline="0" noProof="0" smtClean="0">
              <a:ln>
                <a:noFill/>
              </a:ln>
              <a:solidFill>
                <a:sysClr val="windowText" lastClr="000000"/>
              </a:solidFill>
              <a:effectLst/>
              <a:uLnTx/>
              <a:uFillTx/>
            </a:endParaRPr>
          </a:p>
        </p:txBody>
      </p:sp>
      <p:sp>
        <p:nvSpPr>
          <p:cNvPr id="8" name="Slide Number Placeholder 7"/>
          <p:cNvSpPr>
            <a:spLocks noGrp="1"/>
          </p:cNvSpPr>
          <p:nvPr>
            <p:ph type="sldNum" sz="quarter" idx="12"/>
          </p:nvPr>
        </p:nvSpPr>
        <p:spPr/>
        <p:txBody>
          <a:bodyPr/>
          <a:lstStyle/>
          <a:p>
            <a:fld id="{FC50D51D-1C5E-4FED-A83E-15FA945975D8}" type="slidenum">
              <a:rPr lang="vi-VN" smtClean="0">
                <a:solidFill>
                  <a:prstClr val="black">
                    <a:tint val="75000"/>
                  </a:prstClr>
                </a:solidFill>
              </a:rPr>
              <a:pPr/>
              <a:t>10</a:t>
            </a:fld>
            <a:endParaRPr lang="vi-VN">
              <a:solidFill>
                <a:prstClr val="black">
                  <a:tint val="75000"/>
                </a:prstClr>
              </a:solidFill>
            </a:endParaRPr>
          </a:p>
        </p:txBody>
      </p:sp>
    </p:spTree>
    <p:extLst>
      <p:ext uri="{BB962C8B-B14F-4D97-AF65-F5344CB8AC3E}">
        <p14:creationId xmlns:p14="http://schemas.microsoft.com/office/powerpoint/2010/main" val="34983937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014860" y="415531"/>
            <a:ext cx="8543925" cy="673040"/>
          </a:xfrm>
        </p:spPr>
        <p:txBody>
          <a:bodyPr>
            <a:noAutofit/>
          </a:bodyPr>
          <a:lstStyle/>
          <a:p>
            <a:r>
              <a:rPr lang="en-US" sz="3200" smtClean="0">
                <a:solidFill>
                  <a:srgbClr val="FF0000"/>
                </a:solidFill>
                <a:latin typeface="+mn-lt"/>
              </a:rPr>
              <a:t>HOẠT ĐỘNG PHÒNG </a:t>
            </a:r>
            <a:r>
              <a:rPr lang="en-US" sz="3200">
                <a:solidFill>
                  <a:srgbClr val="FF0000"/>
                </a:solidFill>
                <a:latin typeface="+mn-lt"/>
              </a:rPr>
              <a:t>KHÁM ĐA KHOA VỆ TINH</a:t>
            </a:r>
          </a:p>
        </p:txBody>
      </p:sp>
      <p:sp>
        <p:nvSpPr>
          <p:cNvPr id="6" name="Rectangle 5"/>
          <p:cNvSpPr/>
          <p:nvPr/>
        </p:nvSpPr>
        <p:spPr>
          <a:xfrm>
            <a:off x="1155731" y="0"/>
            <a:ext cx="1335622" cy="461665"/>
          </a:xfrm>
          <a:prstGeom prst="rect">
            <a:avLst/>
          </a:prstGeom>
        </p:spPr>
        <p:txBody>
          <a:bodyPr wrap="none">
            <a:spAutoFit/>
          </a:bodyPr>
          <a:lstStyle/>
          <a:p>
            <a:pPr defTabSz="957870">
              <a:lnSpc>
                <a:spcPct val="150000"/>
              </a:lnSpc>
              <a:buClrTx/>
              <a:buFontTx/>
              <a:buNone/>
            </a:pPr>
            <a:r>
              <a:rPr lang="en-US" sz="1600" b="1" kern="1200">
                <a:solidFill>
                  <a:srgbClr val="ED7D31"/>
                </a:solidFill>
                <a:latin typeface="Arial" panose="020B0604020202020204" pitchFamily="34" charset="0"/>
                <a:cs typeface="Arial" panose="020B0604020202020204" pitchFamily="34" charset="0"/>
              </a:rPr>
              <a:t>3</a:t>
            </a:r>
            <a:r>
              <a:rPr lang="en-US" sz="1600" b="1" kern="1200" smtClean="0">
                <a:solidFill>
                  <a:srgbClr val="ED7D31"/>
                </a:solidFill>
                <a:latin typeface="Arial" panose="020B0604020202020204" pitchFamily="34" charset="0"/>
                <a:cs typeface="Arial" panose="020B0604020202020204" pitchFamily="34" charset="0"/>
              </a:rPr>
              <a:t>. KẾT QUẢ</a:t>
            </a:r>
            <a:endParaRPr lang="en-US" sz="1600" b="1" kern="1200">
              <a:solidFill>
                <a:srgbClr val="ED7D31"/>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p:txBody>
          <a:bodyPr/>
          <a:lstStyle/>
          <a:p>
            <a:fld id="{FC50D51D-1C5E-4FED-A83E-15FA945975D8}" type="slidenum">
              <a:rPr lang="vi-VN" smtClean="0">
                <a:solidFill>
                  <a:prstClr val="black">
                    <a:tint val="75000"/>
                  </a:prstClr>
                </a:solidFill>
              </a:rPr>
              <a:pPr/>
              <a:t>11</a:t>
            </a:fld>
            <a:endParaRPr lang="vi-VN">
              <a:solidFill>
                <a:prstClr val="black">
                  <a:tint val="75000"/>
                </a:prstClr>
              </a:solidFill>
            </a:endParaRPr>
          </a:p>
        </p:txBody>
      </p:sp>
      <p:graphicFrame>
        <p:nvGraphicFramePr>
          <p:cNvPr id="10" name="Chart 9"/>
          <p:cNvGraphicFramePr>
            <a:graphicFrameLocks/>
          </p:cNvGraphicFramePr>
          <p:nvPr>
            <p:extLst>
              <p:ext uri="{D42A27DB-BD31-4B8C-83A1-F6EECF244321}">
                <p14:modId xmlns:p14="http://schemas.microsoft.com/office/powerpoint/2010/main" val="4293117990"/>
              </p:ext>
            </p:extLst>
          </p:nvPr>
        </p:nvGraphicFramePr>
        <p:xfrm>
          <a:off x="456833" y="1254982"/>
          <a:ext cx="9101952" cy="510136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588999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48538" y="1598186"/>
            <a:ext cx="7422496" cy="4351338"/>
          </a:xfrm>
        </p:spPr>
        <p:txBody>
          <a:bodyPr>
            <a:normAutofit/>
          </a:bodyPr>
          <a:lstStyle/>
          <a:p>
            <a:pPr algn="just">
              <a:spcBef>
                <a:spcPts val="2400"/>
              </a:spcBef>
            </a:pPr>
            <a:r>
              <a:rPr lang="en-US" sz="2800" b="1" err="1" smtClean="0">
                <a:solidFill>
                  <a:srgbClr val="0410F6"/>
                </a:solidFill>
                <a:latin typeface="Arial (Body)"/>
              </a:rPr>
              <a:t>Đào</a:t>
            </a:r>
            <a:r>
              <a:rPr lang="en-US" sz="2800" b="1" smtClean="0">
                <a:solidFill>
                  <a:srgbClr val="0410F6"/>
                </a:solidFill>
                <a:latin typeface="Arial (Body)"/>
              </a:rPr>
              <a:t> </a:t>
            </a:r>
            <a:r>
              <a:rPr lang="en-US" sz="2800" b="1" err="1" smtClean="0">
                <a:solidFill>
                  <a:srgbClr val="0410F6"/>
                </a:solidFill>
                <a:latin typeface="Arial (Body)"/>
              </a:rPr>
              <a:t>tạo</a:t>
            </a:r>
            <a:r>
              <a:rPr lang="en-US" sz="2800" b="1" smtClean="0">
                <a:solidFill>
                  <a:srgbClr val="0410F6"/>
                </a:solidFill>
                <a:latin typeface="Arial (Body)"/>
              </a:rPr>
              <a:t> </a:t>
            </a:r>
            <a:r>
              <a:rPr lang="en-US" sz="2800" b="1" err="1" smtClean="0">
                <a:solidFill>
                  <a:srgbClr val="0410F6"/>
                </a:solidFill>
                <a:latin typeface="Arial (Body)"/>
              </a:rPr>
              <a:t>huấn</a:t>
            </a:r>
            <a:r>
              <a:rPr lang="en-US" sz="2800" b="1" smtClean="0">
                <a:solidFill>
                  <a:srgbClr val="0410F6"/>
                </a:solidFill>
                <a:latin typeface="Arial (Body)"/>
              </a:rPr>
              <a:t> </a:t>
            </a:r>
            <a:r>
              <a:rPr lang="en-US" sz="2800" b="1" err="1" smtClean="0">
                <a:solidFill>
                  <a:srgbClr val="0410F6"/>
                </a:solidFill>
                <a:latin typeface="Arial (Body)"/>
              </a:rPr>
              <a:t>luyện</a:t>
            </a:r>
            <a:r>
              <a:rPr lang="en-US" sz="2800" b="1">
                <a:solidFill>
                  <a:srgbClr val="0410F6"/>
                </a:solidFill>
                <a:latin typeface="Arial (Body)"/>
              </a:rPr>
              <a:t> </a:t>
            </a:r>
            <a:r>
              <a:rPr lang="en-US" sz="2800">
                <a:solidFill>
                  <a:srgbClr val="0410F6"/>
                </a:solidFill>
                <a:latin typeface="Arial (Body)"/>
              </a:rPr>
              <a:t>(</a:t>
            </a:r>
            <a:r>
              <a:rPr lang="en-US" sz="2800" err="1" smtClean="0">
                <a:solidFill>
                  <a:srgbClr val="0410F6"/>
                </a:solidFill>
                <a:latin typeface="Arial (Body)"/>
              </a:rPr>
              <a:t>sơ</a:t>
            </a:r>
            <a:r>
              <a:rPr lang="en-US" sz="2800" smtClean="0">
                <a:solidFill>
                  <a:srgbClr val="0410F6"/>
                </a:solidFill>
                <a:latin typeface="Arial (Body)"/>
              </a:rPr>
              <a:t> </a:t>
            </a:r>
            <a:r>
              <a:rPr lang="en-US" sz="2800" smtClean="0">
                <a:solidFill>
                  <a:srgbClr val="0410F6"/>
                </a:solidFill>
                <a:latin typeface="Arial (Body)"/>
              </a:rPr>
              <a:t>cấp cứu</a:t>
            </a:r>
            <a:r>
              <a:rPr lang="en-US" sz="2800" smtClean="0">
                <a:solidFill>
                  <a:srgbClr val="0410F6"/>
                </a:solidFill>
                <a:latin typeface="Arial (Body)"/>
              </a:rPr>
              <a:t>, </a:t>
            </a:r>
            <a:r>
              <a:rPr lang="en-US" sz="2800" err="1" smtClean="0">
                <a:solidFill>
                  <a:srgbClr val="0410F6"/>
                </a:solidFill>
                <a:latin typeface="Arial (Body)"/>
              </a:rPr>
              <a:t>xử</a:t>
            </a:r>
            <a:r>
              <a:rPr lang="en-US" sz="2800" smtClean="0">
                <a:solidFill>
                  <a:srgbClr val="0410F6"/>
                </a:solidFill>
                <a:latin typeface="Arial (Body)"/>
              </a:rPr>
              <a:t> </a:t>
            </a:r>
            <a:r>
              <a:rPr lang="en-US" sz="2800" err="1" smtClean="0">
                <a:solidFill>
                  <a:srgbClr val="0410F6"/>
                </a:solidFill>
                <a:latin typeface="Arial (Body)"/>
              </a:rPr>
              <a:t>lý</a:t>
            </a:r>
            <a:r>
              <a:rPr lang="en-US" sz="2800" smtClean="0">
                <a:solidFill>
                  <a:srgbClr val="0410F6"/>
                </a:solidFill>
                <a:latin typeface="Arial (Body)"/>
              </a:rPr>
              <a:t> </a:t>
            </a:r>
            <a:r>
              <a:rPr lang="en-US" sz="2800" err="1" smtClean="0">
                <a:solidFill>
                  <a:srgbClr val="0410F6"/>
                </a:solidFill>
                <a:latin typeface="Arial (Body)"/>
              </a:rPr>
              <a:t>vết</a:t>
            </a:r>
            <a:r>
              <a:rPr lang="en-US" sz="2800" smtClean="0">
                <a:solidFill>
                  <a:srgbClr val="0410F6"/>
                </a:solidFill>
                <a:latin typeface="Arial (Body)"/>
              </a:rPr>
              <a:t> thương,…)</a:t>
            </a:r>
            <a:endParaRPr lang="en-US" sz="2800">
              <a:solidFill>
                <a:srgbClr val="0410F6"/>
              </a:solidFill>
              <a:latin typeface="Arial (Body)"/>
            </a:endParaRPr>
          </a:p>
          <a:p>
            <a:pPr algn="just">
              <a:spcBef>
                <a:spcPts val="2400"/>
              </a:spcBef>
            </a:pPr>
            <a:r>
              <a:rPr lang="en-US" sz="2800" b="1" err="1" smtClean="0">
                <a:solidFill>
                  <a:srgbClr val="0410F6"/>
                </a:solidFill>
                <a:latin typeface="Arial (Body)"/>
              </a:rPr>
              <a:t>Truyền</a:t>
            </a:r>
            <a:r>
              <a:rPr lang="en-US" sz="2800" b="1" smtClean="0">
                <a:solidFill>
                  <a:srgbClr val="0410F6"/>
                </a:solidFill>
                <a:latin typeface="Arial (Body)"/>
              </a:rPr>
              <a:t> </a:t>
            </a:r>
            <a:r>
              <a:rPr lang="en-US" sz="2800" b="1" err="1" smtClean="0">
                <a:solidFill>
                  <a:srgbClr val="0410F6"/>
                </a:solidFill>
                <a:latin typeface="Arial (Body)"/>
              </a:rPr>
              <a:t>thông</a:t>
            </a:r>
            <a:r>
              <a:rPr lang="en-US" sz="2800" b="1" smtClean="0">
                <a:solidFill>
                  <a:srgbClr val="0410F6"/>
                </a:solidFill>
                <a:latin typeface="Arial (Body)"/>
              </a:rPr>
              <a:t> GDSK</a:t>
            </a:r>
            <a:endParaRPr lang="en-US" sz="2800">
              <a:solidFill>
                <a:srgbClr val="0410F6"/>
              </a:solidFill>
              <a:latin typeface="Arial (Body)"/>
            </a:endParaRPr>
          </a:p>
          <a:p>
            <a:pPr algn="just">
              <a:spcBef>
                <a:spcPts val="2400"/>
              </a:spcBef>
            </a:pPr>
            <a:r>
              <a:rPr lang="en-US" sz="2800" b="1" err="1" smtClean="0">
                <a:solidFill>
                  <a:srgbClr val="0410F6"/>
                </a:solidFill>
                <a:latin typeface="Arial (Body)"/>
              </a:rPr>
              <a:t>Hỗ</a:t>
            </a:r>
            <a:r>
              <a:rPr lang="en-US" sz="2800" b="1" smtClean="0">
                <a:solidFill>
                  <a:srgbClr val="0410F6"/>
                </a:solidFill>
                <a:latin typeface="Arial (Body)"/>
              </a:rPr>
              <a:t> </a:t>
            </a:r>
            <a:r>
              <a:rPr lang="en-US" sz="2800" b="1" err="1" smtClean="0">
                <a:solidFill>
                  <a:srgbClr val="0410F6"/>
                </a:solidFill>
                <a:latin typeface="Arial (Body)"/>
              </a:rPr>
              <a:t>trợ</a:t>
            </a:r>
            <a:r>
              <a:rPr lang="en-US" sz="2800" b="1" smtClean="0">
                <a:solidFill>
                  <a:srgbClr val="0410F6"/>
                </a:solidFill>
                <a:latin typeface="Arial (Body)"/>
              </a:rPr>
              <a:t> TYT </a:t>
            </a:r>
            <a:r>
              <a:rPr lang="en-US" sz="2800" b="1" err="1" smtClean="0">
                <a:solidFill>
                  <a:srgbClr val="0410F6"/>
                </a:solidFill>
                <a:latin typeface="Arial (Body)"/>
              </a:rPr>
              <a:t>thực</a:t>
            </a:r>
            <a:r>
              <a:rPr lang="en-US" sz="2800" b="1" smtClean="0">
                <a:solidFill>
                  <a:srgbClr val="0410F6"/>
                </a:solidFill>
                <a:latin typeface="Arial (Body)"/>
              </a:rPr>
              <a:t> </a:t>
            </a:r>
            <a:r>
              <a:rPr lang="en-US" sz="2800" b="1" err="1" smtClean="0">
                <a:solidFill>
                  <a:srgbClr val="0410F6"/>
                </a:solidFill>
                <a:latin typeface="Arial (Body)"/>
              </a:rPr>
              <a:t>hiện</a:t>
            </a:r>
            <a:r>
              <a:rPr lang="en-US" sz="2800" b="1" smtClean="0">
                <a:solidFill>
                  <a:srgbClr val="0410F6"/>
                </a:solidFill>
                <a:latin typeface="Arial (Body)"/>
              </a:rPr>
              <a:t> </a:t>
            </a:r>
            <a:r>
              <a:rPr lang="en-US" sz="2800" b="1" err="1" smtClean="0">
                <a:solidFill>
                  <a:srgbClr val="0410F6"/>
                </a:solidFill>
                <a:latin typeface="Arial (Body)"/>
              </a:rPr>
              <a:t>các</a:t>
            </a:r>
            <a:r>
              <a:rPr lang="en-US" sz="2800" b="1" smtClean="0">
                <a:solidFill>
                  <a:srgbClr val="0410F6"/>
                </a:solidFill>
                <a:latin typeface="Arial (Body)"/>
              </a:rPr>
              <a:t> </a:t>
            </a:r>
            <a:r>
              <a:rPr lang="en-US" sz="2800" b="1" err="1" smtClean="0">
                <a:solidFill>
                  <a:srgbClr val="0410F6"/>
                </a:solidFill>
                <a:latin typeface="Arial (Body)"/>
              </a:rPr>
              <a:t>chương</a:t>
            </a:r>
            <a:r>
              <a:rPr lang="en-US" sz="2800" b="1" smtClean="0">
                <a:solidFill>
                  <a:srgbClr val="0410F6"/>
                </a:solidFill>
                <a:latin typeface="Arial (Body)"/>
              </a:rPr>
              <a:t> </a:t>
            </a:r>
            <a:r>
              <a:rPr lang="en-US" sz="2800" b="1" err="1" smtClean="0">
                <a:solidFill>
                  <a:srgbClr val="0410F6"/>
                </a:solidFill>
                <a:latin typeface="Arial (Body)"/>
              </a:rPr>
              <a:t>trình</a:t>
            </a:r>
            <a:r>
              <a:rPr lang="en-US" sz="2800" b="1" smtClean="0">
                <a:solidFill>
                  <a:srgbClr val="0410F6"/>
                </a:solidFill>
                <a:latin typeface="Arial (Body)"/>
              </a:rPr>
              <a:t> </a:t>
            </a:r>
            <a:r>
              <a:rPr lang="en-US" sz="2800" smtClean="0">
                <a:solidFill>
                  <a:srgbClr val="0410F6"/>
                </a:solidFill>
                <a:latin typeface="Arial (Body)"/>
              </a:rPr>
              <a:t>(</a:t>
            </a:r>
            <a:r>
              <a:rPr lang="en-US" sz="2800" err="1" smtClean="0">
                <a:solidFill>
                  <a:srgbClr val="0410F6"/>
                </a:solidFill>
                <a:latin typeface="Arial (Body)"/>
              </a:rPr>
              <a:t>bệnh</a:t>
            </a:r>
            <a:r>
              <a:rPr lang="en-US" sz="2800" smtClean="0">
                <a:solidFill>
                  <a:srgbClr val="0410F6"/>
                </a:solidFill>
                <a:latin typeface="Arial (Body)"/>
              </a:rPr>
              <a:t> </a:t>
            </a:r>
            <a:r>
              <a:rPr lang="en-US" sz="2800" err="1" smtClean="0">
                <a:solidFill>
                  <a:srgbClr val="0410F6"/>
                </a:solidFill>
                <a:latin typeface="Arial (Body)"/>
              </a:rPr>
              <a:t>mãn</a:t>
            </a:r>
            <a:r>
              <a:rPr lang="en-US" sz="2800" smtClean="0">
                <a:solidFill>
                  <a:srgbClr val="0410F6"/>
                </a:solidFill>
                <a:latin typeface="Arial (Body)"/>
              </a:rPr>
              <a:t> </a:t>
            </a:r>
            <a:r>
              <a:rPr lang="en-US" sz="2800" err="1" smtClean="0">
                <a:solidFill>
                  <a:srgbClr val="0410F6"/>
                </a:solidFill>
                <a:latin typeface="Arial (Body)"/>
              </a:rPr>
              <a:t>tính</a:t>
            </a:r>
            <a:r>
              <a:rPr lang="en-US" sz="2800" smtClean="0">
                <a:solidFill>
                  <a:srgbClr val="0410F6"/>
                </a:solidFill>
                <a:latin typeface="Arial (Body)"/>
              </a:rPr>
              <a:t>, </a:t>
            </a:r>
            <a:r>
              <a:rPr lang="en-US" sz="2800" err="1" smtClean="0">
                <a:solidFill>
                  <a:srgbClr val="0410F6"/>
                </a:solidFill>
                <a:latin typeface="Arial (Body)"/>
              </a:rPr>
              <a:t>tiêm</a:t>
            </a:r>
            <a:r>
              <a:rPr lang="en-US" sz="2800" smtClean="0">
                <a:solidFill>
                  <a:srgbClr val="0410F6"/>
                </a:solidFill>
                <a:latin typeface="Arial (Body)"/>
              </a:rPr>
              <a:t> </a:t>
            </a:r>
            <a:r>
              <a:rPr lang="en-US" sz="2800" err="1" smtClean="0">
                <a:solidFill>
                  <a:srgbClr val="0410F6"/>
                </a:solidFill>
                <a:latin typeface="Arial (Body)"/>
              </a:rPr>
              <a:t>chủng</a:t>
            </a:r>
            <a:r>
              <a:rPr lang="en-US" sz="2800" smtClean="0">
                <a:solidFill>
                  <a:srgbClr val="0410F6"/>
                </a:solidFill>
                <a:latin typeface="Arial (Body)"/>
              </a:rPr>
              <a:t>, </a:t>
            </a:r>
            <a:r>
              <a:rPr lang="en-US" sz="2800" err="1" smtClean="0">
                <a:solidFill>
                  <a:srgbClr val="0410F6"/>
                </a:solidFill>
                <a:latin typeface="Arial (Body)"/>
              </a:rPr>
              <a:t>sức</a:t>
            </a:r>
            <a:r>
              <a:rPr lang="en-US" sz="2800" smtClean="0">
                <a:solidFill>
                  <a:srgbClr val="0410F6"/>
                </a:solidFill>
                <a:latin typeface="Arial (Body)"/>
              </a:rPr>
              <a:t> </a:t>
            </a:r>
            <a:r>
              <a:rPr lang="en-US" sz="2800" err="1" smtClean="0">
                <a:solidFill>
                  <a:srgbClr val="0410F6"/>
                </a:solidFill>
                <a:latin typeface="Arial (Body)"/>
              </a:rPr>
              <a:t>khỏe</a:t>
            </a:r>
            <a:r>
              <a:rPr lang="en-US" sz="2800" smtClean="0">
                <a:solidFill>
                  <a:srgbClr val="0410F6"/>
                </a:solidFill>
                <a:latin typeface="Arial (Body)"/>
              </a:rPr>
              <a:t> </a:t>
            </a:r>
            <a:r>
              <a:rPr lang="en-US" sz="2800" err="1" smtClean="0">
                <a:solidFill>
                  <a:srgbClr val="0410F6"/>
                </a:solidFill>
                <a:latin typeface="Arial (Body)"/>
              </a:rPr>
              <a:t>người</a:t>
            </a:r>
            <a:r>
              <a:rPr lang="en-US" sz="2800" smtClean="0">
                <a:solidFill>
                  <a:srgbClr val="0410F6"/>
                </a:solidFill>
                <a:latin typeface="Arial (Body)"/>
              </a:rPr>
              <a:t> </a:t>
            </a:r>
            <a:r>
              <a:rPr lang="en-US" sz="2800" err="1">
                <a:solidFill>
                  <a:srgbClr val="0410F6"/>
                </a:solidFill>
                <a:latin typeface="Arial (Body)"/>
              </a:rPr>
              <a:t>c</a:t>
            </a:r>
            <a:r>
              <a:rPr lang="en-US" sz="2800" err="1" smtClean="0">
                <a:solidFill>
                  <a:srgbClr val="0410F6"/>
                </a:solidFill>
                <a:latin typeface="Arial (Body)"/>
              </a:rPr>
              <a:t>ao</a:t>
            </a:r>
            <a:r>
              <a:rPr lang="en-US" sz="2800" smtClean="0">
                <a:solidFill>
                  <a:srgbClr val="0410F6"/>
                </a:solidFill>
                <a:latin typeface="Arial (Body)"/>
              </a:rPr>
              <a:t> </a:t>
            </a:r>
            <a:r>
              <a:rPr lang="en-US" sz="2800" err="1" smtClean="0">
                <a:solidFill>
                  <a:srgbClr val="0410F6"/>
                </a:solidFill>
                <a:latin typeface="Arial (Body)"/>
              </a:rPr>
              <a:t>tuổi</a:t>
            </a:r>
            <a:r>
              <a:rPr lang="en-US" sz="2800" smtClean="0">
                <a:solidFill>
                  <a:srgbClr val="0410F6"/>
                </a:solidFill>
                <a:latin typeface="Arial (Body)"/>
              </a:rPr>
              <a:t>, </a:t>
            </a:r>
            <a:r>
              <a:rPr lang="en-US" sz="2800" err="1" smtClean="0">
                <a:solidFill>
                  <a:srgbClr val="0410F6"/>
                </a:solidFill>
                <a:latin typeface="Arial (Body)"/>
              </a:rPr>
              <a:t>tay</a:t>
            </a:r>
            <a:r>
              <a:rPr lang="en-US" sz="2800" smtClean="0">
                <a:solidFill>
                  <a:srgbClr val="0410F6"/>
                </a:solidFill>
                <a:latin typeface="Arial (Body)"/>
              </a:rPr>
              <a:t> </a:t>
            </a:r>
            <a:r>
              <a:rPr lang="en-US" sz="2800" err="1" smtClean="0">
                <a:solidFill>
                  <a:srgbClr val="0410F6"/>
                </a:solidFill>
                <a:latin typeface="Arial (Body)"/>
              </a:rPr>
              <a:t>chân</a:t>
            </a:r>
            <a:r>
              <a:rPr lang="en-US" sz="2800" smtClean="0">
                <a:solidFill>
                  <a:srgbClr val="0410F6"/>
                </a:solidFill>
                <a:latin typeface="Arial (Body)"/>
              </a:rPr>
              <a:t> </a:t>
            </a:r>
            <a:r>
              <a:rPr lang="en-US" sz="2800" err="1" smtClean="0">
                <a:solidFill>
                  <a:srgbClr val="0410F6"/>
                </a:solidFill>
                <a:latin typeface="Arial (Body)"/>
              </a:rPr>
              <a:t>miệng</a:t>
            </a:r>
            <a:r>
              <a:rPr lang="en-US" sz="2800" smtClean="0">
                <a:solidFill>
                  <a:srgbClr val="0410F6"/>
                </a:solidFill>
                <a:latin typeface="Arial (Body)"/>
              </a:rPr>
              <a:t>,…)</a:t>
            </a:r>
          </a:p>
          <a:p>
            <a:endParaRPr lang="en-US" sz="2800" smtClean="0">
              <a:solidFill>
                <a:srgbClr val="0410F6"/>
              </a:solidFill>
              <a:latin typeface="Arial (Body)"/>
            </a:endParaRPr>
          </a:p>
          <a:p>
            <a:endParaRPr lang="en-US" sz="2800" smtClean="0">
              <a:solidFill>
                <a:srgbClr val="0410F6"/>
              </a:solidFill>
              <a:latin typeface="Arial (Body)"/>
            </a:endParaRPr>
          </a:p>
        </p:txBody>
      </p:sp>
      <p:sp>
        <p:nvSpPr>
          <p:cNvPr id="5" name="Title 1"/>
          <p:cNvSpPr>
            <a:spLocks noGrp="1"/>
          </p:cNvSpPr>
          <p:nvPr>
            <p:ph type="title"/>
          </p:nvPr>
        </p:nvSpPr>
        <p:spPr>
          <a:xfrm>
            <a:off x="914401" y="435410"/>
            <a:ext cx="8543925" cy="632829"/>
          </a:xfrm>
        </p:spPr>
        <p:txBody>
          <a:bodyPr>
            <a:normAutofit/>
          </a:bodyPr>
          <a:lstStyle/>
          <a:p>
            <a:r>
              <a:rPr lang="en-US" sz="3200" smtClean="0">
                <a:solidFill>
                  <a:srgbClr val="FF0000"/>
                </a:solidFill>
                <a:latin typeface="Arial" panose="020B0604020202020204" pitchFamily="34" charset="0"/>
                <a:cs typeface="Arial" panose="020B0604020202020204" pitchFamily="34" charset="0"/>
              </a:rPr>
              <a:t>HOẠT ĐỘNG KHÁC</a:t>
            </a:r>
            <a:endParaRPr lang="en-US" sz="3200">
              <a:solidFill>
                <a:srgbClr val="FF0000"/>
              </a:solidFill>
              <a:latin typeface="Arial" panose="020B0604020202020204" pitchFamily="34" charset="0"/>
              <a:cs typeface="Arial" panose="020B0604020202020204" pitchFamily="34" charset="0"/>
            </a:endParaRPr>
          </a:p>
        </p:txBody>
      </p:sp>
      <p:sp>
        <p:nvSpPr>
          <p:cNvPr id="4" name="Rectangle 3"/>
          <p:cNvSpPr/>
          <p:nvPr/>
        </p:nvSpPr>
        <p:spPr>
          <a:xfrm>
            <a:off x="1155731" y="0"/>
            <a:ext cx="1335622" cy="461665"/>
          </a:xfrm>
          <a:prstGeom prst="rect">
            <a:avLst/>
          </a:prstGeom>
        </p:spPr>
        <p:txBody>
          <a:bodyPr wrap="none">
            <a:spAutoFit/>
          </a:bodyPr>
          <a:lstStyle/>
          <a:p>
            <a:pPr defTabSz="957870">
              <a:lnSpc>
                <a:spcPct val="150000"/>
              </a:lnSpc>
              <a:buClrTx/>
              <a:buFontTx/>
              <a:buNone/>
            </a:pPr>
            <a:r>
              <a:rPr lang="en-US" sz="1600" b="1" kern="1200">
                <a:solidFill>
                  <a:srgbClr val="ED7D31"/>
                </a:solidFill>
                <a:latin typeface="Arial" panose="020B0604020202020204" pitchFamily="34" charset="0"/>
                <a:cs typeface="Arial" panose="020B0604020202020204" pitchFamily="34" charset="0"/>
              </a:rPr>
              <a:t>3</a:t>
            </a:r>
            <a:r>
              <a:rPr lang="en-US" sz="1600" b="1" kern="1200" smtClean="0">
                <a:solidFill>
                  <a:srgbClr val="ED7D31"/>
                </a:solidFill>
                <a:latin typeface="Arial" panose="020B0604020202020204" pitchFamily="34" charset="0"/>
                <a:cs typeface="Arial" panose="020B0604020202020204" pitchFamily="34" charset="0"/>
              </a:rPr>
              <a:t>. KẾT QUẢ</a:t>
            </a:r>
            <a:endParaRPr lang="en-US" sz="1600" b="1" kern="1200">
              <a:solidFill>
                <a:srgbClr val="ED7D31"/>
              </a:solidFill>
              <a:latin typeface="Arial" panose="020B0604020202020204" pitchFamily="34" charset="0"/>
              <a:cs typeface="Arial" panose="020B0604020202020204" pitchFamily="34" charset="0"/>
            </a:endParaRPr>
          </a:p>
        </p:txBody>
      </p:sp>
      <p:sp>
        <p:nvSpPr>
          <p:cNvPr id="8" name="Slide Number Placeholder 7"/>
          <p:cNvSpPr>
            <a:spLocks noGrp="1"/>
          </p:cNvSpPr>
          <p:nvPr>
            <p:ph type="sldNum" sz="quarter" idx="12"/>
          </p:nvPr>
        </p:nvSpPr>
        <p:spPr/>
        <p:txBody>
          <a:bodyPr/>
          <a:lstStyle/>
          <a:p>
            <a:fld id="{FC50D51D-1C5E-4FED-A83E-15FA945975D8}" type="slidenum">
              <a:rPr lang="vi-VN" smtClean="0">
                <a:solidFill>
                  <a:prstClr val="black">
                    <a:tint val="75000"/>
                  </a:prstClr>
                </a:solidFill>
              </a:rPr>
              <a:pPr/>
              <a:t>12</a:t>
            </a:fld>
            <a:endParaRPr lang="vi-VN">
              <a:solidFill>
                <a:prstClr val="black">
                  <a:tint val="75000"/>
                </a:prstClr>
              </a:solidFill>
            </a:endParaRPr>
          </a:p>
        </p:txBody>
      </p:sp>
    </p:spTree>
    <p:extLst>
      <p:ext uri="{BB962C8B-B14F-4D97-AF65-F5344CB8AC3E}">
        <p14:creationId xmlns:p14="http://schemas.microsoft.com/office/powerpoint/2010/main" val="30545819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05475" y="17234"/>
            <a:ext cx="4019550" cy="2977715"/>
          </a:xfrm>
          <a:prstGeom prst="rect">
            <a:avLst/>
          </a:prstGeom>
        </p:spPr>
      </p:pic>
      <p:pic>
        <p:nvPicPr>
          <p:cNvPr id="9"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6350" y="3367310"/>
            <a:ext cx="4476750" cy="3072682"/>
          </a:xfrm>
          <a:prstGeom prst="rect">
            <a:avLst/>
          </a:prstGeom>
        </p:spPr>
      </p:pic>
      <p:grpSp>
        <p:nvGrpSpPr>
          <p:cNvPr id="3" name="Group 2"/>
          <p:cNvGrpSpPr/>
          <p:nvPr/>
        </p:nvGrpSpPr>
        <p:grpSpPr>
          <a:xfrm>
            <a:off x="190500" y="3359600"/>
            <a:ext cx="4552950" cy="3460300"/>
            <a:chOff x="171450" y="3359600"/>
            <a:chExt cx="4178478" cy="346030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450" y="3359600"/>
              <a:ext cx="4178478" cy="3068408"/>
            </a:xfrm>
            <a:prstGeom prst="rect">
              <a:avLst/>
            </a:prstGeom>
          </p:spPr>
        </p:pic>
        <p:sp>
          <p:nvSpPr>
            <p:cNvPr id="10" name="TextBox 9"/>
            <p:cNvSpPr txBox="1"/>
            <p:nvPr/>
          </p:nvSpPr>
          <p:spPr>
            <a:xfrm>
              <a:off x="1110981" y="6435179"/>
              <a:ext cx="2445869" cy="384721"/>
            </a:xfrm>
            <a:prstGeom prst="rect">
              <a:avLst/>
            </a:prstGeom>
            <a:solidFill>
              <a:schemeClr val="bg1"/>
            </a:solidFill>
          </p:spPr>
          <p:txBody>
            <a:bodyPr wrap="square" rtlCol="0">
              <a:spAutoFit/>
            </a:bodyPr>
            <a:lstStyle/>
            <a:p>
              <a:pPr algn="ctr" defTabSz="957870">
                <a:buClrTx/>
                <a:buFontTx/>
                <a:buNone/>
              </a:pPr>
              <a:r>
                <a:rPr lang="en-US" sz="1900" kern="1200" err="1" smtClean="0">
                  <a:solidFill>
                    <a:srgbClr val="9933FF"/>
                  </a:solidFill>
                  <a:latin typeface="Arial" panose="020B0604020202020204" pitchFamily="34" charset="0"/>
                  <a:cs typeface="Arial" panose="020B0604020202020204" pitchFamily="34" charset="0"/>
                </a:rPr>
                <a:t>Huấn</a:t>
              </a:r>
              <a:r>
                <a:rPr lang="en-US" sz="1900" kern="1200" smtClean="0">
                  <a:solidFill>
                    <a:srgbClr val="9933FF"/>
                  </a:solidFill>
                  <a:latin typeface="Arial" panose="020B0604020202020204" pitchFamily="34" charset="0"/>
                  <a:cs typeface="Arial" panose="020B0604020202020204" pitchFamily="34" charset="0"/>
                </a:rPr>
                <a:t> </a:t>
              </a:r>
              <a:r>
                <a:rPr lang="en-US" sz="1900" kern="1200" err="1" smtClean="0">
                  <a:solidFill>
                    <a:srgbClr val="9933FF"/>
                  </a:solidFill>
                  <a:latin typeface="Arial" panose="020B0604020202020204" pitchFamily="34" charset="0"/>
                  <a:cs typeface="Arial" panose="020B0604020202020204" pitchFamily="34" charset="0"/>
                </a:rPr>
                <a:t>luyện</a:t>
              </a:r>
              <a:r>
                <a:rPr lang="en-US" sz="1900" kern="1200" smtClean="0">
                  <a:solidFill>
                    <a:srgbClr val="9933FF"/>
                  </a:solidFill>
                  <a:latin typeface="Arial" panose="020B0604020202020204" pitchFamily="34" charset="0"/>
                  <a:cs typeface="Arial" panose="020B0604020202020204" pitchFamily="34" charset="0"/>
                </a:rPr>
                <a:t> </a:t>
              </a:r>
              <a:r>
                <a:rPr lang="en-US" sz="1900" kern="1200" err="1" smtClean="0">
                  <a:solidFill>
                    <a:srgbClr val="9933FF"/>
                  </a:solidFill>
                  <a:latin typeface="Arial" panose="020B0604020202020204" pitchFamily="34" charset="0"/>
                  <a:cs typeface="Arial" panose="020B0604020202020204" pitchFamily="34" charset="0"/>
                </a:rPr>
                <a:t>sơ</a:t>
              </a:r>
              <a:r>
                <a:rPr lang="en-US" sz="1900" kern="1200" smtClean="0">
                  <a:solidFill>
                    <a:srgbClr val="9933FF"/>
                  </a:solidFill>
                  <a:latin typeface="Arial" panose="020B0604020202020204" pitchFamily="34" charset="0"/>
                  <a:cs typeface="Arial" panose="020B0604020202020204" pitchFamily="34" charset="0"/>
                </a:rPr>
                <a:t> </a:t>
              </a:r>
              <a:r>
                <a:rPr lang="en-US" sz="1900" kern="1200" err="1" smtClean="0">
                  <a:solidFill>
                    <a:srgbClr val="9933FF"/>
                  </a:solidFill>
                  <a:latin typeface="Arial" panose="020B0604020202020204" pitchFamily="34" charset="0"/>
                  <a:cs typeface="Arial" panose="020B0604020202020204" pitchFamily="34" charset="0"/>
                </a:rPr>
                <a:t>cứu</a:t>
              </a:r>
              <a:endParaRPr lang="en-US" sz="1900" kern="1200">
                <a:solidFill>
                  <a:srgbClr val="9933FF"/>
                </a:solidFill>
                <a:latin typeface="Arial" panose="020B0604020202020204" pitchFamily="34" charset="0"/>
                <a:cs typeface="Arial" panose="020B0604020202020204" pitchFamily="34" charset="0"/>
              </a:endParaRPr>
            </a:p>
          </p:txBody>
        </p:sp>
      </p:grpSp>
      <p:sp>
        <p:nvSpPr>
          <p:cNvPr id="11" name="TextBox 10"/>
          <p:cNvSpPr txBox="1"/>
          <p:nvPr/>
        </p:nvSpPr>
        <p:spPr>
          <a:xfrm>
            <a:off x="6286500" y="6448285"/>
            <a:ext cx="2445869" cy="384721"/>
          </a:xfrm>
          <a:prstGeom prst="rect">
            <a:avLst/>
          </a:prstGeom>
          <a:solidFill>
            <a:schemeClr val="bg1"/>
          </a:solidFill>
        </p:spPr>
        <p:txBody>
          <a:bodyPr wrap="square" rtlCol="0">
            <a:spAutoFit/>
          </a:bodyPr>
          <a:lstStyle/>
          <a:p>
            <a:pPr algn="ctr" defTabSz="957870">
              <a:buClrTx/>
              <a:buFontTx/>
              <a:buNone/>
            </a:pPr>
            <a:r>
              <a:rPr lang="en-US" sz="1900" kern="1200" smtClean="0">
                <a:solidFill>
                  <a:srgbClr val="9933FF"/>
                </a:solidFill>
                <a:latin typeface="Arial" panose="020B0604020202020204" pitchFamily="34" charset="0"/>
                <a:cs typeface="Arial" panose="020B0604020202020204" pitchFamily="34" charset="0"/>
              </a:rPr>
              <a:t>GDSK ĐTĐ</a:t>
            </a:r>
            <a:endParaRPr lang="en-US" sz="1900" kern="1200">
              <a:solidFill>
                <a:srgbClr val="9933FF"/>
              </a:solidFill>
              <a:latin typeface="Arial" panose="020B0604020202020204" pitchFamily="34" charset="0"/>
              <a:cs typeface="Arial" panose="020B0604020202020204" pitchFamily="34" charset="0"/>
            </a:endParaRPr>
          </a:p>
        </p:txBody>
      </p:sp>
      <p:grpSp>
        <p:nvGrpSpPr>
          <p:cNvPr id="2" name="Group 1"/>
          <p:cNvGrpSpPr/>
          <p:nvPr/>
        </p:nvGrpSpPr>
        <p:grpSpPr>
          <a:xfrm>
            <a:off x="171450" y="19051"/>
            <a:ext cx="6226720" cy="3340549"/>
            <a:chOff x="-219075" y="1"/>
            <a:chExt cx="6226720" cy="3340549"/>
          </a:xfrm>
        </p:grpSpPr>
        <p:pic>
          <p:nvPicPr>
            <p:cNvPr id="7" name="Content Placeholder 4">
              <a:extLst>
                <a:ext uri="{FF2B5EF4-FFF2-40B4-BE49-F238E27FC236}">
                  <a16:creationId xmlns="" xmlns:a16="http://schemas.microsoft.com/office/drawing/2014/main" id="{AF9D8B81-C3D6-E602-6F9A-C6D4214A59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075" y="1"/>
              <a:ext cx="5387945" cy="2948118"/>
            </a:xfrm>
            <a:prstGeom prst="rect">
              <a:avLst/>
            </a:prstGeom>
          </p:spPr>
        </p:pic>
        <p:sp>
          <p:nvSpPr>
            <p:cNvPr id="12" name="TextBox 11"/>
            <p:cNvSpPr txBox="1"/>
            <p:nvPr/>
          </p:nvSpPr>
          <p:spPr>
            <a:xfrm>
              <a:off x="3561776" y="2955829"/>
              <a:ext cx="2445869" cy="384721"/>
            </a:xfrm>
            <a:prstGeom prst="rect">
              <a:avLst/>
            </a:prstGeom>
            <a:solidFill>
              <a:schemeClr val="bg1"/>
            </a:solidFill>
          </p:spPr>
          <p:txBody>
            <a:bodyPr wrap="square" rtlCol="0">
              <a:spAutoFit/>
            </a:bodyPr>
            <a:lstStyle/>
            <a:p>
              <a:pPr algn="ctr" defTabSz="957870">
                <a:buClrTx/>
                <a:buFontTx/>
                <a:buNone/>
              </a:pPr>
              <a:r>
                <a:rPr lang="en-US" sz="1900" kern="1200" smtClean="0">
                  <a:solidFill>
                    <a:srgbClr val="9933FF"/>
                  </a:solidFill>
                  <a:latin typeface="Arial" panose="020B0604020202020204" pitchFamily="34" charset="0"/>
                  <a:cs typeface="Arial" panose="020B0604020202020204" pitchFamily="34" charset="0"/>
                </a:rPr>
                <a:t>GDSK PHCN</a:t>
              </a:r>
              <a:endParaRPr lang="en-US" sz="1900" kern="1200">
                <a:solidFill>
                  <a:srgbClr val="9933FF"/>
                </a:solidFill>
                <a:latin typeface="Arial" panose="020B0604020202020204" pitchFamily="34" charset="0"/>
                <a:cs typeface="Arial" panose="020B0604020202020204" pitchFamily="34" charset="0"/>
              </a:endParaRPr>
            </a:p>
          </p:txBody>
        </p:sp>
      </p:grpSp>
      <p:sp>
        <p:nvSpPr>
          <p:cNvPr id="14" name="Slide Number Placeholder 13"/>
          <p:cNvSpPr>
            <a:spLocks noGrp="1"/>
          </p:cNvSpPr>
          <p:nvPr>
            <p:ph type="sldNum" sz="quarter" idx="12"/>
          </p:nvPr>
        </p:nvSpPr>
        <p:spPr/>
        <p:txBody>
          <a:bodyPr/>
          <a:lstStyle/>
          <a:p>
            <a:fld id="{FC50D51D-1C5E-4FED-A83E-15FA945975D8}" type="slidenum">
              <a:rPr lang="vi-VN" smtClean="0">
                <a:solidFill>
                  <a:prstClr val="black">
                    <a:tint val="75000"/>
                  </a:prstClr>
                </a:solidFill>
              </a:rPr>
              <a:pPr/>
              <a:t>13</a:t>
            </a:fld>
            <a:endParaRPr lang="vi-VN">
              <a:solidFill>
                <a:prstClr val="black">
                  <a:tint val="75000"/>
                </a:prstClr>
              </a:solidFill>
            </a:endParaRPr>
          </a:p>
        </p:txBody>
      </p:sp>
    </p:spTree>
    <p:extLst>
      <p:ext uri="{BB962C8B-B14F-4D97-AF65-F5344CB8AC3E}">
        <p14:creationId xmlns:p14="http://schemas.microsoft.com/office/powerpoint/2010/main" val="3176567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6837" y="3501252"/>
            <a:ext cx="4090557" cy="2880000"/>
          </a:xfrm>
          <a:prstGeom prst="rect">
            <a:avLst/>
          </a:prstGeom>
        </p:spPr>
      </p:pic>
      <p:pic>
        <p:nvPicPr>
          <p:cNvPr id="10" name="Content Placeholder 4">
            <a:extLst>
              <a:ext uri="{FF2B5EF4-FFF2-40B4-BE49-F238E27FC236}">
                <a16:creationId xmlns="" xmlns:a16="http://schemas.microsoft.com/office/drawing/2014/main" id="{2E7C5EC3-C57E-D0A9-641E-F749379F575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364"/>
          <a:stretch/>
        </p:blipFill>
        <p:spPr>
          <a:xfrm>
            <a:off x="5068758" y="3501252"/>
            <a:ext cx="4157193" cy="2880000"/>
          </a:xfrm>
          <a:prstGeom prst="rect">
            <a:avLst/>
          </a:prstGeom>
        </p:spPr>
      </p:pic>
      <p:sp>
        <p:nvSpPr>
          <p:cNvPr id="15" name="TextBox 14"/>
          <p:cNvSpPr txBox="1"/>
          <p:nvPr/>
        </p:nvSpPr>
        <p:spPr>
          <a:xfrm>
            <a:off x="1449923" y="3062827"/>
            <a:ext cx="2445869" cy="384721"/>
          </a:xfrm>
          <a:prstGeom prst="rect">
            <a:avLst/>
          </a:prstGeom>
          <a:solidFill>
            <a:schemeClr val="bg1"/>
          </a:solidFill>
        </p:spPr>
        <p:txBody>
          <a:bodyPr wrap="square" rtlCol="0">
            <a:spAutoFit/>
          </a:bodyPr>
          <a:lstStyle/>
          <a:p>
            <a:pPr algn="ctr" defTabSz="957870">
              <a:buClrTx/>
              <a:buFontTx/>
              <a:buNone/>
            </a:pPr>
            <a:r>
              <a:rPr lang="en-US" sz="1900" kern="1200" smtClean="0">
                <a:solidFill>
                  <a:srgbClr val="9933FF"/>
                </a:solidFill>
                <a:latin typeface="Arial" panose="020B0604020202020204" pitchFamily="34" charset="0"/>
                <a:cs typeface="Arial" panose="020B0604020202020204" pitchFamily="34" charset="0"/>
              </a:rPr>
              <a:t>KSK Người cao tuổi</a:t>
            </a:r>
            <a:endParaRPr lang="en-US" sz="1900" kern="1200">
              <a:solidFill>
                <a:srgbClr val="9933FF"/>
              </a:solidFill>
              <a:latin typeface="Arial" panose="020B0604020202020204" pitchFamily="34" charset="0"/>
              <a:cs typeface="Arial" panose="020B0604020202020204" pitchFamily="34" charset="0"/>
            </a:endParaRPr>
          </a:p>
        </p:txBody>
      </p:sp>
      <p:sp>
        <p:nvSpPr>
          <p:cNvPr id="16" name="TextBox 15"/>
          <p:cNvSpPr txBox="1"/>
          <p:nvPr/>
        </p:nvSpPr>
        <p:spPr>
          <a:xfrm>
            <a:off x="5666066" y="6413049"/>
            <a:ext cx="2962575" cy="384721"/>
          </a:xfrm>
          <a:prstGeom prst="rect">
            <a:avLst/>
          </a:prstGeom>
          <a:solidFill>
            <a:schemeClr val="bg1"/>
          </a:solidFill>
        </p:spPr>
        <p:txBody>
          <a:bodyPr wrap="square" rtlCol="0">
            <a:spAutoFit/>
          </a:bodyPr>
          <a:lstStyle/>
          <a:p>
            <a:pPr algn="ctr" defTabSz="957870">
              <a:buClrTx/>
              <a:buFontTx/>
              <a:buNone/>
            </a:pPr>
            <a:r>
              <a:rPr lang="en-US" sz="1900" kern="1200" smtClean="0">
                <a:solidFill>
                  <a:srgbClr val="9933FF"/>
                </a:solidFill>
                <a:latin typeface="Arial" panose="020B0604020202020204" pitchFamily="34" charset="0"/>
                <a:cs typeface="Arial" panose="020B0604020202020204" pitchFamily="34" charset="0"/>
              </a:rPr>
              <a:t>Hướng dẫn dinh dưỡng</a:t>
            </a:r>
            <a:endParaRPr lang="en-US" sz="1900" kern="1200">
              <a:solidFill>
                <a:srgbClr val="9933FF"/>
              </a:solidFill>
              <a:latin typeface="Arial" panose="020B0604020202020204" pitchFamily="34" charset="0"/>
              <a:cs typeface="Arial" panose="020B0604020202020204" pitchFamily="34" charset="0"/>
            </a:endParaRPr>
          </a:p>
        </p:txBody>
      </p:sp>
      <p:sp>
        <p:nvSpPr>
          <p:cNvPr id="17" name="TextBox 16"/>
          <p:cNvSpPr txBox="1"/>
          <p:nvPr/>
        </p:nvSpPr>
        <p:spPr>
          <a:xfrm>
            <a:off x="1025156" y="6413050"/>
            <a:ext cx="2962575" cy="384721"/>
          </a:xfrm>
          <a:prstGeom prst="rect">
            <a:avLst/>
          </a:prstGeom>
          <a:solidFill>
            <a:schemeClr val="bg1"/>
          </a:solidFill>
        </p:spPr>
        <p:txBody>
          <a:bodyPr wrap="square" rtlCol="0">
            <a:spAutoFit/>
          </a:bodyPr>
          <a:lstStyle/>
          <a:p>
            <a:pPr algn="ctr" defTabSz="957870">
              <a:buClrTx/>
              <a:buFontTx/>
              <a:buNone/>
            </a:pPr>
            <a:r>
              <a:rPr lang="en-US" sz="1900" kern="1200" smtClean="0">
                <a:solidFill>
                  <a:srgbClr val="9933FF"/>
                </a:solidFill>
                <a:latin typeface="Arial" panose="020B0604020202020204" pitchFamily="34" charset="0"/>
                <a:cs typeface="Arial" panose="020B0604020202020204" pitchFamily="34" charset="0"/>
              </a:rPr>
              <a:t>Truyền thông GDSK</a:t>
            </a:r>
            <a:endParaRPr lang="en-US" sz="1900" kern="1200">
              <a:solidFill>
                <a:srgbClr val="9933FF"/>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8758" y="138995"/>
            <a:ext cx="4008567" cy="2923832"/>
          </a:xfrm>
          <a:prstGeom prst="rect">
            <a:avLst/>
          </a:prstGeom>
        </p:spPr>
      </p:pic>
      <p:sp>
        <p:nvSpPr>
          <p:cNvPr id="18" name="TextBox 17"/>
          <p:cNvSpPr txBox="1"/>
          <p:nvPr/>
        </p:nvSpPr>
        <p:spPr>
          <a:xfrm>
            <a:off x="5562884" y="3075209"/>
            <a:ext cx="3257266" cy="384721"/>
          </a:xfrm>
          <a:prstGeom prst="rect">
            <a:avLst/>
          </a:prstGeom>
          <a:solidFill>
            <a:schemeClr val="bg1"/>
          </a:solidFill>
        </p:spPr>
        <p:txBody>
          <a:bodyPr wrap="square" rtlCol="0">
            <a:spAutoFit/>
          </a:bodyPr>
          <a:lstStyle/>
          <a:p>
            <a:pPr algn="ctr" defTabSz="957870">
              <a:buClrTx/>
              <a:buFontTx/>
              <a:buNone/>
            </a:pPr>
            <a:r>
              <a:rPr lang="en-US" sz="1900" kern="1200" smtClean="0">
                <a:solidFill>
                  <a:srgbClr val="9933FF"/>
                </a:solidFill>
                <a:latin typeface="Arial" panose="020B0604020202020204" pitchFamily="34" charset="0"/>
                <a:cs typeface="Arial" panose="020B0604020202020204" pitchFamily="34" charset="0"/>
              </a:rPr>
              <a:t>Tập huấn xử trí vết thương</a:t>
            </a:r>
            <a:endParaRPr lang="en-US" sz="1900" kern="1200">
              <a:solidFill>
                <a:srgbClr val="9933FF"/>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1" y="152246"/>
            <a:ext cx="4188794" cy="2932487"/>
          </a:xfrm>
          <a:prstGeom prst="rect">
            <a:avLst/>
          </a:prstGeom>
        </p:spPr>
      </p:pic>
      <p:sp>
        <p:nvSpPr>
          <p:cNvPr id="5" name="Slide Number Placeholder 4"/>
          <p:cNvSpPr>
            <a:spLocks noGrp="1"/>
          </p:cNvSpPr>
          <p:nvPr>
            <p:ph type="sldNum" sz="quarter" idx="12"/>
          </p:nvPr>
        </p:nvSpPr>
        <p:spPr/>
        <p:txBody>
          <a:bodyPr/>
          <a:lstStyle/>
          <a:p>
            <a:fld id="{FC50D51D-1C5E-4FED-A83E-15FA945975D8}" type="slidenum">
              <a:rPr lang="vi-VN" smtClean="0">
                <a:solidFill>
                  <a:prstClr val="black">
                    <a:tint val="75000"/>
                  </a:prstClr>
                </a:solidFill>
              </a:rPr>
              <a:pPr/>
              <a:t>14</a:t>
            </a:fld>
            <a:endParaRPr lang="vi-VN">
              <a:solidFill>
                <a:prstClr val="black">
                  <a:tint val="75000"/>
                </a:prstClr>
              </a:solidFill>
            </a:endParaRPr>
          </a:p>
        </p:txBody>
      </p:sp>
    </p:spTree>
    <p:extLst>
      <p:ext uri="{BB962C8B-B14F-4D97-AF65-F5344CB8AC3E}">
        <p14:creationId xmlns:p14="http://schemas.microsoft.com/office/powerpoint/2010/main" val="40437885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19472" y="179685"/>
            <a:ext cx="9710328" cy="6482372"/>
            <a:chOff x="63725" y="21168"/>
            <a:chExt cx="9765641" cy="6851347"/>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8583" y="21168"/>
              <a:ext cx="4770783" cy="3454400"/>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1663"/>
            <a:stretch/>
          </p:blipFill>
          <p:spPr>
            <a:xfrm>
              <a:off x="63725" y="3475568"/>
              <a:ext cx="4770783" cy="339694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7930" y="3475568"/>
              <a:ext cx="5141436" cy="3396947"/>
            </a:xfrm>
            <a:prstGeom prst="rect">
              <a:avLst/>
            </a:prstGeom>
          </p:spPr>
        </p:pic>
      </p:grpSp>
      <p:sp>
        <p:nvSpPr>
          <p:cNvPr id="7" name="Rectangle 6"/>
          <p:cNvSpPr/>
          <p:nvPr/>
        </p:nvSpPr>
        <p:spPr>
          <a:xfrm>
            <a:off x="1155731" y="0"/>
            <a:ext cx="1335622" cy="461665"/>
          </a:xfrm>
          <a:prstGeom prst="rect">
            <a:avLst/>
          </a:prstGeom>
        </p:spPr>
        <p:txBody>
          <a:bodyPr wrap="none">
            <a:spAutoFit/>
          </a:bodyPr>
          <a:lstStyle/>
          <a:p>
            <a:pPr defTabSz="957870">
              <a:lnSpc>
                <a:spcPct val="150000"/>
              </a:lnSpc>
              <a:buClrTx/>
              <a:buFontTx/>
              <a:buNone/>
            </a:pPr>
            <a:r>
              <a:rPr lang="en-US" sz="1600" b="1" kern="1200">
                <a:solidFill>
                  <a:srgbClr val="ED7D31"/>
                </a:solidFill>
                <a:latin typeface="Arial" panose="020B0604020202020204" pitchFamily="34" charset="0"/>
                <a:cs typeface="Arial" panose="020B0604020202020204" pitchFamily="34" charset="0"/>
              </a:rPr>
              <a:t>3</a:t>
            </a:r>
            <a:r>
              <a:rPr lang="en-US" sz="1600" b="1" kern="1200" smtClean="0">
                <a:solidFill>
                  <a:srgbClr val="ED7D31"/>
                </a:solidFill>
                <a:latin typeface="Arial" panose="020B0604020202020204" pitchFamily="34" charset="0"/>
                <a:cs typeface="Arial" panose="020B0604020202020204" pitchFamily="34" charset="0"/>
              </a:rPr>
              <a:t>. KẾT QUẢ</a:t>
            </a:r>
            <a:endParaRPr lang="en-US" sz="1600" b="1" kern="1200">
              <a:solidFill>
                <a:srgbClr val="ED7D31"/>
              </a:solidFill>
              <a:latin typeface="Arial" panose="020B0604020202020204" pitchFamily="34" charset="0"/>
              <a:cs typeface="Arial" panose="020B0604020202020204" pitchFamily="34" charset="0"/>
            </a:endParaRPr>
          </a:p>
        </p:txBody>
      </p:sp>
      <p:sp>
        <p:nvSpPr>
          <p:cNvPr id="8" name="Title 1"/>
          <p:cNvSpPr>
            <a:spLocks noGrp="1"/>
          </p:cNvSpPr>
          <p:nvPr>
            <p:ph type="title"/>
          </p:nvPr>
        </p:nvSpPr>
        <p:spPr>
          <a:xfrm>
            <a:off x="862381" y="640049"/>
            <a:ext cx="4223658" cy="632829"/>
          </a:xfrm>
        </p:spPr>
        <p:txBody>
          <a:bodyPr>
            <a:normAutofit/>
          </a:bodyPr>
          <a:lstStyle/>
          <a:p>
            <a:r>
              <a:rPr lang="en-US" sz="2800" smtClean="0">
                <a:solidFill>
                  <a:srgbClr val="FF0000"/>
                </a:solidFill>
                <a:latin typeface="Arial" panose="020B0604020202020204" pitchFamily="34" charset="0"/>
                <a:cs typeface="Arial" panose="020B0604020202020204" pitchFamily="34" charset="0"/>
              </a:rPr>
              <a:t>MỘT SỐ NHẬN XÉT</a:t>
            </a:r>
            <a:endParaRPr lang="en-US" sz="2800">
              <a:solidFill>
                <a:srgbClr val="FF0000"/>
              </a:solidFill>
              <a:latin typeface="Arial" panose="020B0604020202020204" pitchFamily="34" charset="0"/>
              <a:cs typeface="Arial" panose="020B0604020202020204" pitchFamily="34" charset="0"/>
            </a:endParaRPr>
          </a:p>
        </p:txBody>
      </p:sp>
      <p:sp>
        <p:nvSpPr>
          <p:cNvPr id="9" name="Rectangle 8"/>
          <p:cNvSpPr/>
          <p:nvPr/>
        </p:nvSpPr>
        <p:spPr>
          <a:xfrm>
            <a:off x="510411" y="1246039"/>
            <a:ext cx="4331897" cy="1818703"/>
          </a:xfrm>
          <a:prstGeom prst="rect">
            <a:avLst/>
          </a:prstGeom>
        </p:spPr>
        <p:txBody>
          <a:bodyPr wrap="square">
            <a:spAutoFit/>
          </a:bodyPr>
          <a:lstStyle/>
          <a:p>
            <a:pPr defTabSz="957870">
              <a:lnSpc>
                <a:spcPct val="150000"/>
              </a:lnSpc>
              <a:buClrTx/>
            </a:pPr>
            <a:r>
              <a:rPr lang="vi-VN" sz="2600" b="1" kern="1200" smtClean="0">
                <a:solidFill>
                  <a:srgbClr val="0410F6"/>
                </a:solidFill>
                <a:latin typeface="Arial (Body)"/>
              </a:rPr>
              <a:t>Nhận </a:t>
            </a:r>
            <a:r>
              <a:rPr lang="vi-VN" sz="2600" b="1" kern="1200">
                <a:solidFill>
                  <a:srgbClr val="0410F6"/>
                </a:solidFill>
                <a:latin typeface="Arial (Body)"/>
              </a:rPr>
              <a:t>xét của </a:t>
            </a:r>
            <a:r>
              <a:rPr lang="vi-VN" sz="2600" b="1" kern="1200" smtClean="0">
                <a:solidFill>
                  <a:srgbClr val="0410F6"/>
                </a:solidFill>
                <a:latin typeface="Arial (Body)"/>
              </a:rPr>
              <a:t>B</a:t>
            </a:r>
            <a:r>
              <a:rPr lang="en-US" sz="2600" b="1" kern="1200" smtClean="0">
                <a:solidFill>
                  <a:srgbClr val="0410F6"/>
                </a:solidFill>
                <a:latin typeface="Arial (Body)"/>
              </a:rPr>
              <a:t>N</a:t>
            </a:r>
            <a:r>
              <a:rPr lang="vi-VN" sz="2600" b="1" kern="1200" smtClean="0">
                <a:solidFill>
                  <a:srgbClr val="0410F6"/>
                </a:solidFill>
                <a:latin typeface="Arial (Body)"/>
              </a:rPr>
              <a:t>:</a:t>
            </a:r>
            <a:r>
              <a:rPr lang="en-US" sz="2600" kern="1200" smtClean="0">
                <a:solidFill>
                  <a:srgbClr val="0410F6"/>
                </a:solidFill>
                <a:latin typeface="Arial (Body)"/>
              </a:rPr>
              <a:t> </a:t>
            </a:r>
            <a:r>
              <a:rPr lang="en-US" sz="2600" kern="1200" err="1" smtClean="0">
                <a:solidFill>
                  <a:srgbClr val="0410F6"/>
                </a:solidFill>
                <a:latin typeface="Arial (Body)"/>
              </a:rPr>
              <a:t>thêm</a:t>
            </a:r>
            <a:r>
              <a:rPr lang="en-US" sz="2600" kern="1200" smtClean="0">
                <a:solidFill>
                  <a:srgbClr val="0410F6"/>
                </a:solidFill>
                <a:latin typeface="Arial (Body)"/>
              </a:rPr>
              <a:t> </a:t>
            </a:r>
            <a:r>
              <a:rPr lang="en-US" sz="2600" kern="1200" err="1" smtClean="0">
                <a:solidFill>
                  <a:srgbClr val="0410F6"/>
                </a:solidFill>
                <a:latin typeface="Arial (Body)"/>
              </a:rPr>
              <a:t>máy</a:t>
            </a:r>
            <a:r>
              <a:rPr lang="en-US" sz="2600" kern="1200" smtClean="0">
                <a:solidFill>
                  <a:srgbClr val="0410F6"/>
                </a:solidFill>
                <a:latin typeface="Arial (Body)"/>
              </a:rPr>
              <a:t> X-</a:t>
            </a:r>
            <a:r>
              <a:rPr lang="en-US" sz="2600" kern="1200" err="1" smtClean="0">
                <a:solidFill>
                  <a:srgbClr val="0410F6"/>
                </a:solidFill>
                <a:latin typeface="Arial (Body)"/>
              </a:rPr>
              <a:t>quang</a:t>
            </a:r>
            <a:r>
              <a:rPr lang="en-US" sz="2600" kern="1200" smtClean="0">
                <a:solidFill>
                  <a:srgbClr val="0410F6"/>
                </a:solidFill>
                <a:latin typeface="Arial (Body)"/>
              </a:rPr>
              <a:t>, </a:t>
            </a:r>
            <a:r>
              <a:rPr lang="en-US" sz="2600" kern="1200" err="1" smtClean="0">
                <a:solidFill>
                  <a:srgbClr val="0410F6"/>
                </a:solidFill>
                <a:latin typeface="Arial (Body)"/>
              </a:rPr>
              <a:t>máy</a:t>
            </a:r>
            <a:r>
              <a:rPr lang="en-US" sz="2600" kern="1200" smtClean="0">
                <a:solidFill>
                  <a:srgbClr val="0410F6"/>
                </a:solidFill>
                <a:latin typeface="Arial (Body)"/>
              </a:rPr>
              <a:t> </a:t>
            </a:r>
            <a:r>
              <a:rPr lang="en-US" sz="2600" kern="1200" err="1" smtClean="0">
                <a:solidFill>
                  <a:srgbClr val="0410F6"/>
                </a:solidFill>
                <a:latin typeface="Arial (Body)"/>
              </a:rPr>
              <a:t>châm</a:t>
            </a:r>
            <a:r>
              <a:rPr lang="en-US" sz="2600" kern="1200" smtClean="0">
                <a:solidFill>
                  <a:srgbClr val="0410F6"/>
                </a:solidFill>
                <a:latin typeface="Arial (Body)"/>
              </a:rPr>
              <a:t> </a:t>
            </a:r>
            <a:r>
              <a:rPr lang="en-US" sz="2600" kern="1200" err="1" smtClean="0">
                <a:solidFill>
                  <a:srgbClr val="0410F6"/>
                </a:solidFill>
                <a:latin typeface="Arial (Body)"/>
              </a:rPr>
              <a:t>cứu</a:t>
            </a:r>
            <a:r>
              <a:rPr lang="en-US" sz="2600" kern="1200" smtClean="0">
                <a:solidFill>
                  <a:srgbClr val="0410F6"/>
                </a:solidFill>
                <a:latin typeface="Arial (Body)"/>
              </a:rPr>
              <a:t>, </a:t>
            </a:r>
            <a:r>
              <a:rPr lang="en-US" sz="2600" kern="1200" err="1" smtClean="0">
                <a:solidFill>
                  <a:srgbClr val="0410F6"/>
                </a:solidFill>
                <a:latin typeface="Arial (Body)"/>
              </a:rPr>
              <a:t>thông</a:t>
            </a:r>
            <a:r>
              <a:rPr lang="en-US" sz="2600" kern="1200" smtClean="0">
                <a:solidFill>
                  <a:srgbClr val="0410F6"/>
                </a:solidFill>
                <a:latin typeface="Arial (Body)"/>
              </a:rPr>
              <a:t> </a:t>
            </a:r>
            <a:r>
              <a:rPr lang="en-US" sz="2600" kern="1200" err="1" smtClean="0">
                <a:solidFill>
                  <a:srgbClr val="0410F6"/>
                </a:solidFill>
                <a:latin typeface="Arial (Body)"/>
              </a:rPr>
              <a:t>tuyến</a:t>
            </a:r>
            <a:r>
              <a:rPr lang="en-US" sz="2600" kern="1200" smtClean="0">
                <a:solidFill>
                  <a:srgbClr val="0410F6"/>
                </a:solidFill>
                <a:latin typeface="Arial (Body)"/>
              </a:rPr>
              <a:t> BHYT,…</a:t>
            </a:r>
            <a:endParaRPr lang="vi-VN" sz="2600" kern="1200">
              <a:solidFill>
                <a:srgbClr val="0410F6"/>
              </a:solidFill>
              <a:latin typeface="Arial (Body)"/>
            </a:endParaRPr>
          </a:p>
        </p:txBody>
      </p:sp>
      <p:sp>
        <p:nvSpPr>
          <p:cNvPr id="12" name="Slide Number Placeholder 11"/>
          <p:cNvSpPr>
            <a:spLocks noGrp="1"/>
          </p:cNvSpPr>
          <p:nvPr>
            <p:ph type="sldNum" sz="quarter" idx="12"/>
          </p:nvPr>
        </p:nvSpPr>
        <p:spPr/>
        <p:txBody>
          <a:bodyPr/>
          <a:lstStyle/>
          <a:p>
            <a:fld id="{FC50D51D-1C5E-4FED-A83E-15FA945975D8}" type="slidenum">
              <a:rPr lang="vi-VN" smtClean="0">
                <a:solidFill>
                  <a:prstClr val="black">
                    <a:tint val="75000"/>
                  </a:prstClr>
                </a:solidFill>
              </a:rPr>
              <a:pPr/>
              <a:t>15</a:t>
            </a:fld>
            <a:endParaRPr lang="vi-VN">
              <a:solidFill>
                <a:prstClr val="black">
                  <a:tint val="75000"/>
                </a:prstClr>
              </a:solidFill>
            </a:endParaRPr>
          </a:p>
        </p:txBody>
      </p:sp>
    </p:spTree>
    <p:extLst>
      <p:ext uri="{BB962C8B-B14F-4D97-AF65-F5344CB8AC3E}">
        <p14:creationId xmlns:p14="http://schemas.microsoft.com/office/powerpoint/2010/main" val="38295938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1"/>
          <p:cNvSpPr/>
          <p:nvPr/>
        </p:nvSpPr>
        <p:spPr>
          <a:xfrm>
            <a:off x="841830" y="1558097"/>
            <a:ext cx="7987845" cy="4060745"/>
          </a:xfrm>
          <a:prstGeom prst="rect">
            <a:avLst/>
          </a:prstGeom>
          <a:noFill/>
          <a:ln>
            <a:noFill/>
          </a:ln>
        </p:spPr>
        <p:txBody>
          <a:bodyPr spcFirstLastPara="1" wrap="square" lIns="91425" tIns="45700" rIns="91425" bIns="45700" anchor="t" anchorCtr="0">
            <a:noAutofit/>
          </a:bodyPr>
          <a:lstStyle/>
          <a:p>
            <a:pPr marL="342900" lvl="0" indent="-342900" algn="just">
              <a:lnSpc>
                <a:spcPct val="150000"/>
              </a:lnSpc>
              <a:buClr>
                <a:srgbClr val="0410F6"/>
              </a:buClr>
              <a:buSzPts val="2400"/>
              <a:buFont typeface="Arial"/>
              <a:buChar char="•"/>
            </a:pPr>
            <a:r>
              <a:rPr lang="en-US" sz="2600" b="1" err="1" smtClean="0">
                <a:solidFill>
                  <a:srgbClr val="0410F6"/>
                </a:solidFill>
                <a:ea typeface="Calibri"/>
                <a:cs typeface="Calibri"/>
                <a:sym typeface="Calibri"/>
              </a:rPr>
              <a:t>Nhận</a:t>
            </a:r>
            <a:r>
              <a:rPr lang="en-US" sz="2600" b="1" smtClean="0">
                <a:solidFill>
                  <a:srgbClr val="0410F6"/>
                </a:solidFill>
                <a:ea typeface="Calibri"/>
                <a:cs typeface="Calibri"/>
                <a:sym typeface="Calibri"/>
              </a:rPr>
              <a:t> </a:t>
            </a:r>
            <a:r>
              <a:rPr lang="en-US" sz="2600" b="1" err="1" smtClean="0">
                <a:solidFill>
                  <a:srgbClr val="0410F6"/>
                </a:solidFill>
                <a:latin typeface="+mn-lt"/>
                <a:ea typeface="Calibri"/>
                <a:cs typeface="Calibri"/>
                <a:sym typeface="Calibri"/>
              </a:rPr>
              <a:t>xét</a:t>
            </a:r>
            <a:r>
              <a:rPr lang="en-US" sz="2600" b="1" smtClean="0">
                <a:solidFill>
                  <a:srgbClr val="0410F6"/>
                </a:solidFill>
                <a:latin typeface="+mn-lt"/>
                <a:ea typeface="Calibri"/>
                <a:cs typeface="Calibri"/>
                <a:sym typeface="Calibri"/>
              </a:rPr>
              <a:t> </a:t>
            </a:r>
            <a:r>
              <a:rPr lang="en-US" sz="2600" b="1" err="1">
                <a:solidFill>
                  <a:srgbClr val="0410F6"/>
                </a:solidFill>
                <a:latin typeface="+mn-lt"/>
                <a:ea typeface="Calibri"/>
                <a:cs typeface="Calibri"/>
                <a:sym typeface="Calibri"/>
              </a:rPr>
              <a:t>của</a:t>
            </a:r>
            <a:r>
              <a:rPr lang="en-US" sz="2600" b="1">
                <a:solidFill>
                  <a:srgbClr val="0410F6"/>
                </a:solidFill>
                <a:latin typeface="+mn-lt"/>
                <a:ea typeface="Calibri"/>
                <a:cs typeface="Calibri"/>
                <a:sym typeface="Calibri"/>
              </a:rPr>
              <a:t> TYT: </a:t>
            </a:r>
            <a:r>
              <a:rPr lang="en-US" sz="2600" smtClean="0">
                <a:solidFill>
                  <a:srgbClr val="0410F6"/>
                </a:solidFill>
                <a:latin typeface="+mn-lt"/>
                <a:sym typeface="Arial"/>
              </a:rPr>
              <a:t>PK </a:t>
            </a:r>
            <a:r>
              <a:rPr lang="en-US" sz="2600" err="1" smtClean="0">
                <a:solidFill>
                  <a:srgbClr val="0410F6"/>
                </a:solidFill>
                <a:latin typeface="+mn-lt"/>
                <a:sym typeface="Arial"/>
              </a:rPr>
              <a:t>thu</a:t>
            </a:r>
            <a:r>
              <a:rPr lang="en-US" sz="2600" smtClean="0">
                <a:solidFill>
                  <a:srgbClr val="0410F6"/>
                </a:solidFill>
                <a:latin typeface="+mn-lt"/>
                <a:sym typeface="Arial"/>
              </a:rPr>
              <a:t> </a:t>
            </a:r>
            <a:r>
              <a:rPr lang="en-US" sz="2600" err="1">
                <a:solidFill>
                  <a:srgbClr val="0410F6"/>
                </a:solidFill>
                <a:latin typeface="+mn-lt"/>
                <a:sym typeface="Arial"/>
              </a:rPr>
              <a:t>hút</a:t>
            </a:r>
            <a:r>
              <a:rPr lang="en-US" sz="2600">
                <a:solidFill>
                  <a:srgbClr val="0410F6"/>
                </a:solidFill>
                <a:latin typeface="+mn-lt"/>
                <a:sym typeface="Arial"/>
              </a:rPr>
              <a:t> </a:t>
            </a:r>
            <a:r>
              <a:rPr lang="en-US" sz="2600" err="1">
                <a:solidFill>
                  <a:srgbClr val="0410F6"/>
                </a:solidFill>
                <a:latin typeface="+mn-lt"/>
                <a:sym typeface="Arial"/>
              </a:rPr>
              <a:t>người</a:t>
            </a:r>
            <a:r>
              <a:rPr lang="en-US" sz="2600">
                <a:solidFill>
                  <a:srgbClr val="0410F6"/>
                </a:solidFill>
                <a:latin typeface="+mn-lt"/>
                <a:sym typeface="Arial"/>
              </a:rPr>
              <a:t> </a:t>
            </a:r>
            <a:r>
              <a:rPr lang="en-US" sz="2600" err="1">
                <a:solidFill>
                  <a:srgbClr val="0410F6"/>
                </a:solidFill>
                <a:latin typeface="+mn-lt"/>
                <a:sym typeface="Arial"/>
              </a:rPr>
              <a:t>dân</a:t>
            </a:r>
            <a:r>
              <a:rPr lang="en-US" sz="2600">
                <a:solidFill>
                  <a:srgbClr val="0410F6"/>
                </a:solidFill>
                <a:latin typeface="+mn-lt"/>
                <a:sym typeface="Arial"/>
              </a:rPr>
              <a:t> </a:t>
            </a:r>
            <a:r>
              <a:rPr lang="en-US" sz="2600" err="1">
                <a:solidFill>
                  <a:srgbClr val="0410F6"/>
                </a:solidFill>
                <a:latin typeface="+mn-lt"/>
                <a:sym typeface="Arial"/>
              </a:rPr>
              <a:t>trên</a:t>
            </a:r>
            <a:r>
              <a:rPr lang="en-US" sz="2600">
                <a:solidFill>
                  <a:srgbClr val="0410F6"/>
                </a:solidFill>
                <a:latin typeface="+mn-lt"/>
                <a:sym typeface="Arial"/>
              </a:rPr>
              <a:t> </a:t>
            </a:r>
            <a:r>
              <a:rPr lang="en-US" sz="2600" err="1">
                <a:solidFill>
                  <a:srgbClr val="0410F6"/>
                </a:solidFill>
                <a:latin typeface="+mn-lt"/>
                <a:sym typeface="Arial"/>
              </a:rPr>
              <a:t>địa</a:t>
            </a:r>
            <a:r>
              <a:rPr lang="en-US" sz="2600">
                <a:solidFill>
                  <a:srgbClr val="0410F6"/>
                </a:solidFill>
                <a:latin typeface="+mn-lt"/>
                <a:sym typeface="Arial"/>
              </a:rPr>
              <a:t> </a:t>
            </a:r>
            <a:r>
              <a:rPr lang="en-US" sz="2600" err="1" smtClean="0">
                <a:solidFill>
                  <a:srgbClr val="0410F6"/>
                </a:solidFill>
                <a:latin typeface="+mn-lt"/>
                <a:sym typeface="Arial"/>
              </a:rPr>
              <a:t>bàn</a:t>
            </a:r>
            <a:r>
              <a:rPr lang="en-US" sz="2600" smtClean="0">
                <a:solidFill>
                  <a:srgbClr val="0410F6"/>
                </a:solidFill>
                <a:latin typeface="+mn-lt"/>
                <a:sym typeface="Arial"/>
              </a:rPr>
              <a:t>; </a:t>
            </a:r>
            <a:r>
              <a:rPr lang="en-US" sz="2600" err="1" smtClean="0">
                <a:solidFill>
                  <a:srgbClr val="0410F6"/>
                </a:solidFill>
                <a:latin typeface="+mn-lt"/>
                <a:sym typeface="Arial"/>
              </a:rPr>
              <a:t>hỗ</a:t>
            </a:r>
            <a:r>
              <a:rPr lang="en-US" sz="2600" smtClean="0">
                <a:solidFill>
                  <a:srgbClr val="0410F6"/>
                </a:solidFill>
                <a:latin typeface="+mn-lt"/>
                <a:sym typeface="Arial"/>
              </a:rPr>
              <a:t> </a:t>
            </a:r>
            <a:r>
              <a:rPr lang="en-US" sz="2600" err="1" smtClean="0">
                <a:solidFill>
                  <a:srgbClr val="0410F6"/>
                </a:solidFill>
                <a:latin typeface="+mn-lt"/>
                <a:sym typeface="Arial"/>
              </a:rPr>
              <a:t>trợ</a:t>
            </a:r>
            <a:r>
              <a:rPr lang="en-US" sz="2600" smtClean="0">
                <a:solidFill>
                  <a:srgbClr val="0410F6"/>
                </a:solidFill>
                <a:latin typeface="+mn-lt"/>
                <a:sym typeface="Arial"/>
              </a:rPr>
              <a:t> TYT </a:t>
            </a:r>
            <a:r>
              <a:rPr lang="en-US" sz="2600" err="1" smtClean="0">
                <a:solidFill>
                  <a:srgbClr val="0410F6"/>
                </a:solidFill>
                <a:latin typeface="+mn-lt"/>
                <a:sym typeface="Arial"/>
              </a:rPr>
              <a:t>quản</a:t>
            </a:r>
            <a:r>
              <a:rPr lang="en-US" sz="2600" smtClean="0">
                <a:solidFill>
                  <a:srgbClr val="0410F6"/>
                </a:solidFill>
                <a:latin typeface="+mn-lt"/>
                <a:sym typeface="Arial"/>
              </a:rPr>
              <a:t> </a:t>
            </a:r>
            <a:r>
              <a:rPr lang="en-US" sz="2600" err="1" smtClean="0">
                <a:solidFill>
                  <a:srgbClr val="0410F6"/>
                </a:solidFill>
                <a:latin typeface="+mn-lt"/>
                <a:sym typeface="Arial"/>
              </a:rPr>
              <a:t>lý</a:t>
            </a:r>
            <a:r>
              <a:rPr lang="en-US" sz="2600" smtClean="0">
                <a:solidFill>
                  <a:srgbClr val="0410F6"/>
                </a:solidFill>
                <a:latin typeface="+mn-lt"/>
                <a:sym typeface="Arial"/>
              </a:rPr>
              <a:t> </a:t>
            </a:r>
            <a:r>
              <a:rPr lang="en-US" sz="2600" err="1" smtClean="0">
                <a:solidFill>
                  <a:srgbClr val="0410F6"/>
                </a:solidFill>
                <a:latin typeface="+mn-lt"/>
                <a:sym typeface="Arial"/>
              </a:rPr>
              <a:t>bệnh</a:t>
            </a:r>
            <a:r>
              <a:rPr lang="en-US" sz="2600" smtClean="0">
                <a:solidFill>
                  <a:srgbClr val="0410F6"/>
                </a:solidFill>
                <a:latin typeface="+mn-lt"/>
                <a:sym typeface="Arial"/>
              </a:rPr>
              <a:t> </a:t>
            </a:r>
            <a:r>
              <a:rPr lang="en-US" sz="2600" err="1" smtClean="0">
                <a:solidFill>
                  <a:srgbClr val="0410F6"/>
                </a:solidFill>
                <a:latin typeface="+mn-lt"/>
                <a:sym typeface="Arial"/>
              </a:rPr>
              <a:t>không</a:t>
            </a:r>
            <a:r>
              <a:rPr lang="en-US" sz="2600" smtClean="0">
                <a:solidFill>
                  <a:srgbClr val="0410F6"/>
                </a:solidFill>
                <a:latin typeface="+mn-lt"/>
                <a:sym typeface="Arial"/>
              </a:rPr>
              <a:t> </a:t>
            </a:r>
            <a:r>
              <a:rPr lang="en-US" sz="2600" err="1">
                <a:solidFill>
                  <a:srgbClr val="0410F6"/>
                </a:solidFill>
                <a:latin typeface="+mn-lt"/>
                <a:sym typeface="Arial"/>
              </a:rPr>
              <a:t>lây</a:t>
            </a:r>
            <a:r>
              <a:rPr lang="en-US" sz="2600">
                <a:solidFill>
                  <a:srgbClr val="0410F6"/>
                </a:solidFill>
                <a:latin typeface="+mn-lt"/>
                <a:sym typeface="Arial"/>
              </a:rPr>
              <a:t> </a:t>
            </a:r>
            <a:r>
              <a:rPr lang="en-US" sz="2600" smtClean="0">
                <a:solidFill>
                  <a:srgbClr val="0410F6"/>
                </a:solidFill>
                <a:latin typeface="+mn-lt"/>
                <a:sym typeface="Arial"/>
              </a:rPr>
              <a:t>nhiễm</a:t>
            </a:r>
            <a:endParaRPr sz="2600">
              <a:latin typeface="+mn-lt"/>
            </a:endParaRPr>
          </a:p>
          <a:p>
            <a:pPr marL="342900" marR="0" lvl="0" indent="-342900" algn="just" rtl="0">
              <a:lnSpc>
                <a:spcPct val="150000"/>
              </a:lnSpc>
              <a:spcBef>
                <a:spcPts val="1200"/>
              </a:spcBef>
              <a:spcAft>
                <a:spcPts val="0"/>
              </a:spcAft>
              <a:buClr>
                <a:srgbClr val="0410F6"/>
              </a:buClr>
              <a:buSzPts val="2400"/>
              <a:buFont typeface="Arial"/>
              <a:buChar char="•"/>
            </a:pPr>
            <a:r>
              <a:rPr lang="en-US" sz="2600" b="1" err="1">
                <a:solidFill>
                  <a:srgbClr val="0410F6"/>
                </a:solidFill>
                <a:latin typeface="+mn-lt"/>
                <a:ea typeface="Calibri"/>
                <a:cs typeface="Calibri"/>
                <a:sym typeface="Calibri"/>
              </a:rPr>
              <a:t>Nhận</a:t>
            </a:r>
            <a:r>
              <a:rPr lang="en-US" sz="2600" b="1">
                <a:solidFill>
                  <a:srgbClr val="0410F6"/>
                </a:solidFill>
                <a:latin typeface="+mn-lt"/>
                <a:ea typeface="Calibri"/>
                <a:cs typeface="Calibri"/>
                <a:sym typeface="Calibri"/>
              </a:rPr>
              <a:t> </a:t>
            </a:r>
            <a:r>
              <a:rPr lang="en-US" sz="2600" b="1" err="1">
                <a:solidFill>
                  <a:srgbClr val="0410F6"/>
                </a:solidFill>
                <a:latin typeface="+mn-lt"/>
                <a:ea typeface="Calibri"/>
                <a:cs typeface="Calibri"/>
                <a:sym typeface="Calibri"/>
              </a:rPr>
              <a:t>xét</a:t>
            </a:r>
            <a:r>
              <a:rPr lang="en-US" sz="2600" b="1">
                <a:solidFill>
                  <a:srgbClr val="0410F6"/>
                </a:solidFill>
                <a:latin typeface="+mn-lt"/>
                <a:ea typeface="Calibri"/>
                <a:cs typeface="Calibri"/>
                <a:sym typeface="Calibri"/>
              </a:rPr>
              <a:t> </a:t>
            </a:r>
            <a:r>
              <a:rPr lang="en-US" sz="2600" b="1" err="1">
                <a:solidFill>
                  <a:srgbClr val="0410F6"/>
                </a:solidFill>
                <a:latin typeface="+mn-lt"/>
                <a:ea typeface="Calibri"/>
                <a:cs typeface="Calibri"/>
                <a:sym typeface="Calibri"/>
              </a:rPr>
              <a:t>của</a:t>
            </a:r>
            <a:r>
              <a:rPr lang="en-US" sz="2600" b="1">
                <a:solidFill>
                  <a:srgbClr val="0410F6"/>
                </a:solidFill>
                <a:latin typeface="+mn-lt"/>
                <a:ea typeface="Calibri"/>
                <a:cs typeface="Calibri"/>
                <a:sym typeface="Calibri"/>
              </a:rPr>
              <a:t> </a:t>
            </a:r>
            <a:r>
              <a:rPr lang="en-US" sz="2600" b="1" err="1">
                <a:solidFill>
                  <a:srgbClr val="0410F6"/>
                </a:solidFill>
                <a:latin typeface="+mn-lt"/>
                <a:ea typeface="Calibri"/>
                <a:cs typeface="Calibri"/>
                <a:sym typeface="Calibri"/>
              </a:rPr>
              <a:t>Chính</a:t>
            </a:r>
            <a:r>
              <a:rPr lang="en-US" sz="2600" b="1">
                <a:solidFill>
                  <a:srgbClr val="0410F6"/>
                </a:solidFill>
                <a:latin typeface="+mn-lt"/>
                <a:ea typeface="Calibri"/>
                <a:cs typeface="Calibri"/>
                <a:sym typeface="Calibri"/>
              </a:rPr>
              <a:t> </a:t>
            </a:r>
            <a:r>
              <a:rPr lang="en-US" sz="2600" b="1" err="1">
                <a:solidFill>
                  <a:srgbClr val="0410F6"/>
                </a:solidFill>
                <a:latin typeface="+mn-lt"/>
                <a:ea typeface="Calibri"/>
                <a:cs typeface="Calibri"/>
                <a:sym typeface="Calibri"/>
              </a:rPr>
              <a:t>quyền</a:t>
            </a:r>
            <a:r>
              <a:rPr lang="en-US" sz="2600" b="1">
                <a:solidFill>
                  <a:srgbClr val="0410F6"/>
                </a:solidFill>
                <a:latin typeface="+mn-lt"/>
                <a:ea typeface="Calibri"/>
                <a:cs typeface="Calibri"/>
                <a:sym typeface="Calibri"/>
              </a:rPr>
              <a:t> </a:t>
            </a:r>
            <a:r>
              <a:rPr lang="en-US" sz="2600" b="1" err="1">
                <a:solidFill>
                  <a:srgbClr val="0410F6"/>
                </a:solidFill>
                <a:latin typeface="+mn-lt"/>
                <a:ea typeface="Calibri"/>
                <a:cs typeface="Calibri"/>
                <a:sym typeface="Calibri"/>
              </a:rPr>
              <a:t>địa</a:t>
            </a:r>
            <a:r>
              <a:rPr lang="en-US" sz="2600" b="1">
                <a:solidFill>
                  <a:srgbClr val="0410F6"/>
                </a:solidFill>
                <a:latin typeface="+mn-lt"/>
                <a:ea typeface="Calibri"/>
                <a:cs typeface="Calibri"/>
                <a:sym typeface="Calibri"/>
              </a:rPr>
              <a:t> </a:t>
            </a:r>
            <a:r>
              <a:rPr lang="en-US" sz="2600" b="1" err="1">
                <a:solidFill>
                  <a:srgbClr val="0410F6"/>
                </a:solidFill>
                <a:latin typeface="+mn-lt"/>
                <a:ea typeface="Calibri"/>
                <a:cs typeface="Calibri"/>
                <a:sym typeface="Calibri"/>
              </a:rPr>
              <a:t>phương</a:t>
            </a:r>
            <a:r>
              <a:rPr lang="en-US" sz="2600" b="1">
                <a:solidFill>
                  <a:srgbClr val="0410F6"/>
                </a:solidFill>
                <a:latin typeface="+mn-lt"/>
                <a:ea typeface="Calibri"/>
                <a:cs typeface="Calibri"/>
                <a:sym typeface="Calibri"/>
              </a:rPr>
              <a:t>: </a:t>
            </a:r>
            <a:r>
              <a:rPr lang="en-US" sz="2600">
                <a:solidFill>
                  <a:srgbClr val="0410F6"/>
                </a:solidFill>
                <a:latin typeface="+mn-lt"/>
                <a:sym typeface="Arial"/>
              </a:rPr>
              <a:t>PK </a:t>
            </a:r>
            <a:r>
              <a:rPr lang="en-US" sz="2600" err="1" smtClean="0">
                <a:solidFill>
                  <a:srgbClr val="0410F6"/>
                </a:solidFill>
                <a:latin typeface="+mn-lt"/>
                <a:sym typeface="Arial"/>
              </a:rPr>
              <a:t>phù</a:t>
            </a:r>
            <a:r>
              <a:rPr lang="en-US" sz="2600" smtClean="0">
                <a:solidFill>
                  <a:srgbClr val="0410F6"/>
                </a:solidFill>
                <a:latin typeface="+mn-lt"/>
                <a:sym typeface="Arial"/>
              </a:rPr>
              <a:t> </a:t>
            </a:r>
            <a:r>
              <a:rPr lang="en-US" sz="2600" err="1">
                <a:solidFill>
                  <a:srgbClr val="0410F6"/>
                </a:solidFill>
                <a:latin typeface="+mn-lt"/>
                <a:sym typeface="Arial"/>
              </a:rPr>
              <a:t>hợp</a:t>
            </a:r>
            <a:r>
              <a:rPr lang="en-US" sz="2600">
                <a:solidFill>
                  <a:srgbClr val="0410F6"/>
                </a:solidFill>
                <a:latin typeface="+mn-lt"/>
                <a:sym typeface="Arial"/>
              </a:rPr>
              <a:t> </a:t>
            </a:r>
            <a:r>
              <a:rPr lang="en-US" sz="2600" err="1">
                <a:solidFill>
                  <a:srgbClr val="0410F6"/>
                </a:solidFill>
                <a:latin typeface="+mn-lt"/>
                <a:sym typeface="Arial"/>
              </a:rPr>
              <a:t>với</a:t>
            </a:r>
            <a:r>
              <a:rPr lang="en-US" sz="2600">
                <a:solidFill>
                  <a:srgbClr val="0410F6"/>
                </a:solidFill>
                <a:latin typeface="+mn-lt"/>
                <a:sym typeface="Arial"/>
              </a:rPr>
              <a:t> </a:t>
            </a:r>
            <a:r>
              <a:rPr lang="en-US" sz="2600" err="1">
                <a:solidFill>
                  <a:srgbClr val="0410F6"/>
                </a:solidFill>
                <a:latin typeface="+mn-lt"/>
                <a:sym typeface="Arial"/>
              </a:rPr>
              <a:t>nhu</a:t>
            </a:r>
            <a:r>
              <a:rPr lang="en-US" sz="2600">
                <a:solidFill>
                  <a:srgbClr val="0410F6"/>
                </a:solidFill>
                <a:latin typeface="+mn-lt"/>
                <a:sym typeface="Arial"/>
              </a:rPr>
              <a:t> </a:t>
            </a:r>
            <a:r>
              <a:rPr lang="en-US" sz="2600" err="1">
                <a:solidFill>
                  <a:srgbClr val="0410F6"/>
                </a:solidFill>
                <a:latin typeface="+mn-lt"/>
                <a:sym typeface="Arial"/>
              </a:rPr>
              <a:t>cầu</a:t>
            </a:r>
            <a:r>
              <a:rPr lang="en-US" sz="2600">
                <a:solidFill>
                  <a:srgbClr val="0410F6"/>
                </a:solidFill>
                <a:latin typeface="+mn-lt"/>
                <a:sym typeface="Arial"/>
              </a:rPr>
              <a:t> y </a:t>
            </a:r>
            <a:r>
              <a:rPr lang="en-US" sz="2600" err="1">
                <a:solidFill>
                  <a:srgbClr val="0410F6"/>
                </a:solidFill>
                <a:latin typeface="+mn-lt"/>
                <a:sym typeface="Arial"/>
              </a:rPr>
              <a:t>tế</a:t>
            </a:r>
            <a:r>
              <a:rPr lang="en-US" sz="2600">
                <a:solidFill>
                  <a:srgbClr val="0410F6"/>
                </a:solidFill>
                <a:latin typeface="+mn-lt"/>
                <a:sym typeface="Arial"/>
              </a:rPr>
              <a:t> </a:t>
            </a:r>
            <a:r>
              <a:rPr lang="en-US" sz="2600" err="1">
                <a:solidFill>
                  <a:srgbClr val="0410F6"/>
                </a:solidFill>
                <a:latin typeface="+mn-lt"/>
                <a:sym typeface="Arial"/>
              </a:rPr>
              <a:t>của</a:t>
            </a:r>
            <a:r>
              <a:rPr lang="en-US" sz="2600">
                <a:solidFill>
                  <a:srgbClr val="0410F6"/>
                </a:solidFill>
                <a:latin typeface="+mn-lt"/>
                <a:sym typeface="Arial"/>
              </a:rPr>
              <a:t> </a:t>
            </a:r>
            <a:r>
              <a:rPr lang="en-US" sz="2600" err="1" smtClean="0">
                <a:solidFill>
                  <a:srgbClr val="0410F6"/>
                </a:solidFill>
                <a:latin typeface="+mn-lt"/>
                <a:sym typeface="Arial"/>
              </a:rPr>
              <a:t>địa</a:t>
            </a:r>
            <a:r>
              <a:rPr lang="en-US" sz="2600" smtClean="0">
                <a:solidFill>
                  <a:srgbClr val="0410F6"/>
                </a:solidFill>
                <a:latin typeface="+mn-lt"/>
                <a:sym typeface="Arial"/>
              </a:rPr>
              <a:t> </a:t>
            </a:r>
            <a:r>
              <a:rPr lang="en-US" sz="2600" err="1" smtClean="0">
                <a:solidFill>
                  <a:srgbClr val="0410F6"/>
                </a:solidFill>
                <a:latin typeface="+mn-lt"/>
                <a:sym typeface="Arial"/>
              </a:rPr>
              <a:t>phương</a:t>
            </a:r>
            <a:endParaRPr sz="2600">
              <a:solidFill>
                <a:srgbClr val="0410F6"/>
              </a:solidFill>
              <a:latin typeface="+mn-lt"/>
              <a:ea typeface="Calibri"/>
              <a:cs typeface="Calibri"/>
              <a:sym typeface="Calibri"/>
            </a:endParaRPr>
          </a:p>
        </p:txBody>
      </p:sp>
      <p:sp>
        <p:nvSpPr>
          <p:cNvPr id="255" name="Google Shape;255;p31"/>
          <p:cNvSpPr txBox="1">
            <a:spLocks noGrp="1"/>
          </p:cNvSpPr>
          <p:nvPr>
            <p:ph type="title"/>
          </p:nvPr>
        </p:nvSpPr>
        <p:spPr>
          <a:xfrm>
            <a:off x="914401" y="516146"/>
            <a:ext cx="8543925" cy="632829"/>
          </a:xfrm>
          <a:prstGeom prst="rect">
            <a:avLst/>
          </a:prstGeom>
          <a:noFill/>
          <a:ln>
            <a:noFill/>
          </a:ln>
        </p:spPr>
        <p:txBody>
          <a:bodyPr spcFirstLastPara="1" wrap="square" lIns="95775" tIns="47875" rIns="95775" bIns="47875" anchor="ctr" anchorCtr="0">
            <a:normAutofit/>
          </a:bodyPr>
          <a:lstStyle/>
          <a:p>
            <a:pPr marL="0" lvl="0" indent="0" algn="ctr" rtl="0">
              <a:lnSpc>
                <a:spcPct val="90000"/>
              </a:lnSpc>
              <a:spcBef>
                <a:spcPts val="0"/>
              </a:spcBef>
              <a:spcAft>
                <a:spcPts val="0"/>
              </a:spcAft>
              <a:buClr>
                <a:srgbClr val="FF0000"/>
              </a:buClr>
              <a:buSzPts val="3200"/>
              <a:buFont typeface="Arial"/>
              <a:buNone/>
            </a:pPr>
            <a:r>
              <a:rPr lang="en-US" sz="3200">
                <a:solidFill>
                  <a:srgbClr val="FF0000"/>
                </a:solidFill>
                <a:latin typeface="Arial"/>
                <a:ea typeface="Arial"/>
                <a:cs typeface="Arial"/>
                <a:sym typeface="Arial"/>
              </a:rPr>
              <a:t>MỘT SỐ NHẬN </a:t>
            </a:r>
            <a:r>
              <a:rPr lang="en-US" sz="3200" smtClean="0">
                <a:solidFill>
                  <a:srgbClr val="FF0000"/>
                </a:solidFill>
                <a:latin typeface="Arial"/>
                <a:ea typeface="Arial"/>
                <a:cs typeface="Arial"/>
                <a:sym typeface="Arial"/>
              </a:rPr>
              <a:t>XÉT</a:t>
            </a:r>
            <a:endParaRPr sz="3200">
              <a:solidFill>
                <a:srgbClr val="FF0000"/>
              </a:solidFill>
              <a:latin typeface="Arial"/>
              <a:ea typeface="Arial"/>
              <a:cs typeface="Arial"/>
              <a:sym typeface="Arial"/>
            </a:endParaRPr>
          </a:p>
        </p:txBody>
      </p:sp>
      <p:sp>
        <p:nvSpPr>
          <p:cNvPr id="256" name="Google Shape;256;p31"/>
          <p:cNvSpPr/>
          <p:nvPr/>
        </p:nvSpPr>
        <p:spPr>
          <a:xfrm>
            <a:off x="1155731" y="0"/>
            <a:ext cx="1335622" cy="416011"/>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1600" b="1">
                <a:solidFill>
                  <a:schemeClr val="accent2"/>
                </a:solidFill>
              </a:rPr>
              <a:t>3</a:t>
            </a:r>
            <a:r>
              <a:rPr lang="en-US" sz="1600" b="1" smtClean="0">
                <a:solidFill>
                  <a:schemeClr val="accent2"/>
                </a:solidFill>
                <a:latin typeface="Arial"/>
                <a:ea typeface="Arial"/>
                <a:cs typeface="Arial"/>
                <a:sym typeface="Arial"/>
              </a:rPr>
              <a:t>. </a:t>
            </a:r>
            <a:r>
              <a:rPr lang="en-US" sz="1600" b="1">
                <a:solidFill>
                  <a:schemeClr val="accent2"/>
                </a:solidFill>
                <a:latin typeface="Arial"/>
                <a:ea typeface="Arial"/>
                <a:cs typeface="Arial"/>
                <a:sym typeface="Arial"/>
              </a:rPr>
              <a:t>KẾT QUẢ</a:t>
            </a:r>
            <a:endParaRPr sz="1600" b="1">
              <a:solidFill>
                <a:schemeClr val="accent2"/>
              </a:solidFill>
              <a:latin typeface="Arial"/>
              <a:ea typeface="Arial"/>
              <a:cs typeface="Arial"/>
              <a:sym typeface="Arial"/>
            </a:endParaRPr>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95351" y="673535"/>
            <a:ext cx="8543925" cy="632829"/>
          </a:xfrm>
        </p:spPr>
        <p:txBody>
          <a:bodyPr>
            <a:normAutofit/>
          </a:bodyPr>
          <a:lstStyle/>
          <a:p>
            <a:r>
              <a:rPr lang="en-US" sz="3200" smtClean="0">
                <a:solidFill>
                  <a:srgbClr val="FF0000"/>
                </a:solidFill>
                <a:latin typeface="Arial" panose="020B0604020202020204" pitchFamily="34" charset="0"/>
                <a:cs typeface="Arial" panose="020B0604020202020204" pitchFamily="34" charset="0"/>
              </a:rPr>
              <a:t>MỘT SỐ NHẬN XÉT</a:t>
            </a:r>
            <a:endParaRPr lang="en-US" sz="3200">
              <a:solidFill>
                <a:srgbClr val="FF0000"/>
              </a:solidFill>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216345465"/>
              </p:ext>
            </p:extLst>
          </p:nvPr>
        </p:nvGraphicFramePr>
        <p:xfrm>
          <a:off x="803275" y="1846791"/>
          <a:ext cx="8407400" cy="3382434"/>
        </p:xfrm>
        <a:graphic>
          <a:graphicData uri="http://schemas.openxmlformats.org/drawingml/2006/table">
            <a:tbl>
              <a:tblPr firstRow="1" bandRow="1">
                <a:tableStyleId>{9DCAF9ED-07DC-4A11-8D7F-57B35C25682E}</a:tableStyleId>
              </a:tblPr>
              <a:tblGrid>
                <a:gridCol w="4203700">
                  <a:extLst>
                    <a:ext uri="{9D8B030D-6E8A-4147-A177-3AD203B41FA5}">
                      <a16:colId xmlns="" xmlns:a16="http://schemas.microsoft.com/office/drawing/2014/main" val="1395072215"/>
                    </a:ext>
                  </a:extLst>
                </a:gridCol>
                <a:gridCol w="4203700">
                  <a:extLst>
                    <a:ext uri="{9D8B030D-6E8A-4147-A177-3AD203B41FA5}">
                      <a16:colId xmlns="" xmlns:a16="http://schemas.microsoft.com/office/drawing/2014/main" val="817734538"/>
                    </a:ext>
                  </a:extLst>
                </a:gridCol>
              </a:tblGrid>
              <a:tr h="515300">
                <a:tc>
                  <a:txBody>
                    <a:bodyPr/>
                    <a:lstStyle/>
                    <a:p>
                      <a:pPr marL="0" marR="0" lvl="0" indent="0" algn="ctr" defTabSz="957870" rtl="0" eaLnBrk="1" fontAlgn="auto" latinLnBrk="0" hangingPunct="1">
                        <a:lnSpc>
                          <a:spcPct val="100000"/>
                        </a:lnSpc>
                        <a:spcBef>
                          <a:spcPts val="0"/>
                        </a:spcBef>
                        <a:spcAft>
                          <a:spcPts val="0"/>
                        </a:spcAft>
                        <a:buClrTx/>
                        <a:buSzTx/>
                        <a:buFontTx/>
                        <a:buNone/>
                        <a:tabLst/>
                        <a:defRPr/>
                      </a:pPr>
                      <a:r>
                        <a:rPr lang="en-US" sz="2600" smtClean="0">
                          <a:latin typeface="Arial" panose="020B0604020202020204" pitchFamily="34" charset="0"/>
                          <a:cs typeface="Arial" panose="020B0604020202020204" pitchFamily="34" charset="0"/>
                        </a:rPr>
                        <a:t>Đạt</a:t>
                      </a:r>
                      <a:endParaRPr lang="en-US" sz="2600" b="1" smtClean="0">
                        <a:solidFill>
                          <a:srgbClr val="0410F6"/>
                        </a:solidFill>
                        <a:latin typeface="Arial" panose="020B0604020202020204" pitchFamily="34" charset="0"/>
                        <a:cs typeface="Arial" panose="020B0604020202020204" pitchFamily="34" charset="0"/>
                      </a:endParaRPr>
                    </a:p>
                  </a:txBody>
                  <a:tcPr anchor="ctr">
                    <a:lnR w="12700" cap="flat" cmpd="sng" algn="ctr">
                      <a:solidFill>
                        <a:schemeClr val="bg1"/>
                      </a:solidFill>
                      <a:prstDash val="solid"/>
                      <a:round/>
                      <a:headEnd type="none" w="med" len="med"/>
                      <a:tailEnd type="none" w="med" len="med"/>
                    </a:lnR>
                  </a:tcPr>
                </a:tc>
                <a:tc>
                  <a:txBody>
                    <a:bodyPr/>
                    <a:lstStyle/>
                    <a:p>
                      <a:pPr marL="0" marR="0" lvl="0" indent="0" algn="ctr" defTabSz="957870" rtl="0" eaLnBrk="1" fontAlgn="auto" latinLnBrk="0" hangingPunct="1">
                        <a:lnSpc>
                          <a:spcPct val="100000"/>
                        </a:lnSpc>
                        <a:spcBef>
                          <a:spcPts val="0"/>
                        </a:spcBef>
                        <a:spcAft>
                          <a:spcPts val="0"/>
                        </a:spcAft>
                        <a:buClrTx/>
                        <a:buSzTx/>
                        <a:buFontTx/>
                        <a:buNone/>
                        <a:tabLst/>
                        <a:defRPr/>
                      </a:pPr>
                      <a:r>
                        <a:rPr lang="en-US" sz="2600" smtClean="0">
                          <a:latin typeface="Arial" panose="020B0604020202020204" pitchFamily="34" charset="0"/>
                          <a:cs typeface="Arial" panose="020B0604020202020204" pitchFamily="34" charset="0"/>
                        </a:rPr>
                        <a:t>Hạn chế</a:t>
                      </a:r>
                      <a:endParaRPr lang="en-US" sz="2600" b="1" smtClean="0">
                        <a:solidFill>
                          <a:srgbClr val="0410F6"/>
                        </a:solidFill>
                        <a:latin typeface="Arial" panose="020B0604020202020204" pitchFamily="34" charset="0"/>
                        <a:cs typeface="Arial" panose="020B0604020202020204" pitchFamily="34" charset="0"/>
                      </a:endParaRPr>
                    </a:p>
                  </a:txBody>
                  <a:tcPr anchor="ctr">
                    <a:lnL w="12700" cap="flat" cmpd="sng" algn="ctr">
                      <a:solidFill>
                        <a:schemeClr val="bg1"/>
                      </a:solidFill>
                      <a:prstDash val="solid"/>
                      <a:round/>
                      <a:headEnd type="none" w="med" len="med"/>
                      <a:tailEnd type="none" w="med" len="med"/>
                    </a:lnL>
                  </a:tcPr>
                </a:tc>
                <a:extLst>
                  <a:ext uri="{0D108BD9-81ED-4DB2-BD59-A6C34878D82A}">
                    <a16:rowId xmlns="" xmlns:a16="http://schemas.microsoft.com/office/drawing/2014/main" val="1055768020"/>
                  </a:ext>
                </a:extLst>
              </a:tr>
              <a:tr h="1009759">
                <a:tc>
                  <a:txBody>
                    <a:bodyPr/>
                    <a:lstStyle/>
                    <a:p>
                      <a:pPr algn="just"/>
                      <a:r>
                        <a:rPr lang="en-US" sz="2400" smtClean="0">
                          <a:solidFill>
                            <a:srgbClr val="1207E9"/>
                          </a:solidFill>
                          <a:latin typeface="Arial" panose="020B0604020202020204" pitchFamily="34" charset="0"/>
                          <a:cs typeface="Arial" panose="020B0604020202020204" pitchFamily="34" charset="0"/>
                        </a:rPr>
                        <a:t>Người bệnh tin tưởng PKĐK đến khám ngày càng tăng </a:t>
                      </a:r>
                    </a:p>
                  </a:txBody>
                  <a:tcPr>
                    <a:lnR w="12700" cap="flat" cmpd="sng" algn="ctr">
                      <a:solidFill>
                        <a:schemeClr val="accent2"/>
                      </a:solidFill>
                      <a:prstDash val="solid"/>
                      <a:round/>
                      <a:headEnd type="none" w="med" len="med"/>
                      <a:tailEnd type="none" w="med" len="med"/>
                    </a:lnR>
                  </a:tcPr>
                </a:tc>
                <a:tc>
                  <a:txBody>
                    <a:bodyPr/>
                    <a:lstStyle/>
                    <a:p>
                      <a:pPr algn="just"/>
                      <a:r>
                        <a:rPr lang="en-US" sz="2400" smtClean="0">
                          <a:solidFill>
                            <a:srgbClr val="1207E9"/>
                          </a:solidFill>
                          <a:latin typeface="Arial" panose="020B0604020202020204" pitchFamily="34" charset="0"/>
                          <a:cs typeface="Arial" panose="020B0604020202020204" pitchFamily="34" charset="0"/>
                        </a:rPr>
                        <a:t>Thời gian sau BN BHYT có giảm</a:t>
                      </a:r>
                    </a:p>
                  </a:txBody>
                  <a:tcPr>
                    <a:lnL w="12700" cap="flat" cmpd="sng" algn="ctr">
                      <a:solidFill>
                        <a:schemeClr val="accent2"/>
                      </a:solidFill>
                      <a:prstDash val="solid"/>
                      <a:round/>
                      <a:headEnd type="none" w="med" len="med"/>
                      <a:tailEnd type="none" w="med" len="med"/>
                    </a:lnL>
                  </a:tcPr>
                </a:tc>
                <a:extLst>
                  <a:ext uri="{0D108BD9-81ED-4DB2-BD59-A6C34878D82A}">
                    <a16:rowId xmlns="" xmlns:a16="http://schemas.microsoft.com/office/drawing/2014/main" val="2195549322"/>
                  </a:ext>
                </a:extLst>
              </a:tr>
              <a:tr h="932335">
                <a:tc>
                  <a:txBody>
                    <a:bodyPr/>
                    <a:lstStyle/>
                    <a:p>
                      <a:pPr algn="just"/>
                      <a:r>
                        <a:rPr lang="en-US" sz="2400" smtClean="0">
                          <a:solidFill>
                            <a:srgbClr val="1207E9"/>
                          </a:solidFill>
                          <a:latin typeface="Arial" panose="020B0604020202020204" pitchFamily="34" charset="0"/>
                          <a:cs typeface="Arial" panose="020B0604020202020204" pitchFamily="34" charset="0"/>
                        </a:rPr>
                        <a:t>Các bệnh lý nội khoa, ngoại khoa chiếm tỉ lệ cao</a:t>
                      </a:r>
                    </a:p>
                  </a:txBody>
                  <a:tcPr>
                    <a:lnR w="12700" cap="flat" cmpd="sng" algn="ctr">
                      <a:solidFill>
                        <a:schemeClr val="accent2"/>
                      </a:solidFill>
                      <a:prstDash val="solid"/>
                      <a:round/>
                      <a:headEnd type="none" w="med" len="med"/>
                      <a:tailEnd type="none" w="med" len="med"/>
                    </a:lnR>
                  </a:tcPr>
                </a:tc>
                <a:tc>
                  <a:txBody>
                    <a:bodyPr/>
                    <a:lstStyle/>
                    <a:p>
                      <a:pPr algn="just"/>
                      <a:r>
                        <a:rPr lang="en-US" sz="2400" smtClean="0">
                          <a:solidFill>
                            <a:srgbClr val="1207E9"/>
                          </a:solidFill>
                          <a:latin typeface="Arial" panose="020B0604020202020204" pitchFamily="34" charset="0"/>
                          <a:cs typeface="Arial" panose="020B0604020202020204" pitchFamily="34" charset="0"/>
                        </a:rPr>
                        <a:t>Quy định về đúng tuyến BHYT</a:t>
                      </a:r>
                    </a:p>
                  </a:txBody>
                  <a:tcPr>
                    <a:lnL w="12700" cap="flat" cmpd="sng" algn="ctr">
                      <a:solidFill>
                        <a:schemeClr val="accent2"/>
                      </a:solidFill>
                      <a:prstDash val="solid"/>
                      <a:round/>
                      <a:headEnd type="none" w="med" len="med"/>
                      <a:tailEnd type="none" w="med" len="med"/>
                    </a:lnL>
                  </a:tcPr>
                </a:tc>
                <a:extLst>
                  <a:ext uri="{0D108BD9-81ED-4DB2-BD59-A6C34878D82A}">
                    <a16:rowId xmlns="" xmlns:a16="http://schemas.microsoft.com/office/drawing/2014/main" val="4257845303"/>
                  </a:ext>
                </a:extLst>
              </a:tr>
              <a:tr h="925040">
                <a:tc>
                  <a:txBody>
                    <a:bodyPr/>
                    <a:lstStyle/>
                    <a:p>
                      <a:pPr marL="0" marR="0" lvl="0" indent="0" algn="just" defTabSz="957870" rtl="0" eaLnBrk="1" fontAlgn="auto" latinLnBrk="0" hangingPunct="1">
                        <a:lnSpc>
                          <a:spcPct val="100000"/>
                        </a:lnSpc>
                        <a:spcBef>
                          <a:spcPts val="0"/>
                        </a:spcBef>
                        <a:spcAft>
                          <a:spcPts val="0"/>
                        </a:spcAft>
                        <a:buClrTx/>
                        <a:buSzTx/>
                        <a:buFontTx/>
                        <a:buNone/>
                        <a:tabLst/>
                        <a:defRPr/>
                      </a:pPr>
                      <a:r>
                        <a:rPr lang="en-US" sz="2400" smtClean="0">
                          <a:solidFill>
                            <a:srgbClr val="1207E9"/>
                          </a:solidFill>
                          <a:latin typeface="Arial" panose="020B0604020202020204" pitchFamily="34" charset="0"/>
                          <a:cs typeface="Arial" panose="020B0604020202020204" pitchFamily="34" charset="0"/>
                        </a:rPr>
                        <a:t>Nhu cầu Phục hồi chức năng cao</a:t>
                      </a:r>
                    </a:p>
                  </a:txBody>
                  <a:tcPr>
                    <a:lnR w="12700" cap="flat" cmpd="sng" algn="ctr">
                      <a:solidFill>
                        <a:schemeClr val="accent2"/>
                      </a:solidFill>
                      <a:prstDash val="solid"/>
                      <a:round/>
                      <a:headEnd type="none" w="med" len="med"/>
                      <a:tailEnd type="none" w="med" len="med"/>
                    </a:lnR>
                  </a:tcPr>
                </a:tc>
                <a:tc>
                  <a:txBody>
                    <a:bodyPr/>
                    <a:lstStyle/>
                    <a:p>
                      <a:pPr marL="0" marR="0" lvl="0" indent="0" algn="just" defTabSz="957870" rtl="0" eaLnBrk="1" fontAlgn="auto" latinLnBrk="0" hangingPunct="1">
                        <a:lnSpc>
                          <a:spcPct val="100000"/>
                        </a:lnSpc>
                        <a:spcBef>
                          <a:spcPts val="0"/>
                        </a:spcBef>
                        <a:spcAft>
                          <a:spcPts val="0"/>
                        </a:spcAft>
                        <a:buClrTx/>
                        <a:buSzTx/>
                        <a:buFontTx/>
                        <a:buNone/>
                        <a:tabLst/>
                        <a:defRPr/>
                      </a:pPr>
                      <a:r>
                        <a:rPr lang="en-US" sz="2400" smtClean="0">
                          <a:solidFill>
                            <a:srgbClr val="1207E9"/>
                          </a:solidFill>
                          <a:latin typeface="Arial" panose="020B0604020202020204" pitchFamily="34" charset="0"/>
                          <a:cs typeface="Arial" panose="020B0604020202020204" pitchFamily="34" charset="0"/>
                        </a:rPr>
                        <a:t>Công tác tài chính chưa đạt kì vọng</a:t>
                      </a:r>
                    </a:p>
                  </a:txBody>
                  <a:tcPr>
                    <a:lnL w="12700" cap="flat" cmpd="sng" algn="ctr">
                      <a:solidFill>
                        <a:schemeClr val="accent2"/>
                      </a:solidFill>
                      <a:prstDash val="solid"/>
                      <a:round/>
                      <a:headEnd type="none" w="med" len="med"/>
                      <a:tailEnd type="none" w="med" len="med"/>
                    </a:lnL>
                  </a:tcPr>
                </a:tc>
                <a:extLst>
                  <a:ext uri="{0D108BD9-81ED-4DB2-BD59-A6C34878D82A}">
                    <a16:rowId xmlns="" xmlns:a16="http://schemas.microsoft.com/office/drawing/2014/main" val="3727776792"/>
                  </a:ext>
                </a:extLst>
              </a:tr>
            </a:tbl>
          </a:graphicData>
        </a:graphic>
      </p:graphicFrame>
      <p:sp>
        <p:nvSpPr>
          <p:cNvPr id="6" name="Google Shape;256;p31"/>
          <p:cNvSpPr/>
          <p:nvPr/>
        </p:nvSpPr>
        <p:spPr>
          <a:xfrm>
            <a:off x="1155731" y="0"/>
            <a:ext cx="1335622" cy="416011"/>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1600" b="1">
                <a:solidFill>
                  <a:schemeClr val="accent2"/>
                </a:solidFill>
              </a:rPr>
              <a:t>3</a:t>
            </a:r>
            <a:r>
              <a:rPr lang="en-US" sz="1600" b="1" smtClean="0">
                <a:solidFill>
                  <a:schemeClr val="accent2"/>
                </a:solidFill>
                <a:latin typeface="Arial"/>
                <a:ea typeface="Arial"/>
                <a:cs typeface="Arial"/>
                <a:sym typeface="Arial"/>
              </a:rPr>
              <a:t>. </a:t>
            </a:r>
            <a:r>
              <a:rPr lang="en-US" sz="1600" b="1">
                <a:solidFill>
                  <a:schemeClr val="accent2"/>
                </a:solidFill>
                <a:latin typeface="Arial"/>
                <a:ea typeface="Arial"/>
                <a:cs typeface="Arial"/>
                <a:sym typeface="Arial"/>
              </a:rPr>
              <a:t>KẾT QUẢ</a:t>
            </a:r>
            <a:endParaRPr sz="1600" b="1">
              <a:solidFill>
                <a:schemeClr val="accent2"/>
              </a:solidFill>
              <a:latin typeface="Arial"/>
              <a:ea typeface="Arial"/>
              <a:cs typeface="Arial"/>
              <a:sym typeface="Arial"/>
            </a:endParaRPr>
          </a:p>
        </p:txBody>
      </p:sp>
      <p:sp>
        <p:nvSpPr>
          <p:cNvPr id="10" name="Slide Number Placeholder 9"/>
          <p:cNvSpPr>
            <a:spLocks noGrp="1"/>
          </p:cNvSpPr>
          <p:nvPr>
            <p:ph type="sldNum" sz="quarter" idx="12"/>
          </p:nvPr>
        </p:nvSpPr>
        <p:spPr/>
        <p:txBody>
          <a:bodyPr/>
          <a:lstStyle/>
          <a:p>
            <a:fld id="{FC50D51D-1C5E-4FED-A83E-15FA945975D8}" type="slidenum">
              <a:rPr lang="vi-VN" smtClean="0">
                <a:solidFill>
                  <a:prstClr val="black">
                    <a:tint val="75000"/>
                  </a:prstClr>
                </a:solidFill>
              </a:rPr>
              <a:pPr/>
              <a:t>17</a:t>
            </a:fld>
            <a:endParaRPr lang="vi-VN">
              <a:solidFill>
                <a:prstClr val="black">
                  <a:tint val="75000"/>
                </a:prstClr>
              </a:solidFill>
            </a:endParaRPr>
          </a:p>
        </p:txBody>
      </p:sp>
    </p:spTree>
    <p:extLst>
      <p:ext uri="{BB962C8B-B14F-4D97-AF65-F5344CB8AC3E}">
        <p14:creationId xmlns:p14="http://schemas.microsoft.com/office/powerpoint/2010/main" val="42607144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2"/>
          <p:cNvSpPr txBox="1">
            <a:spLocks noGrp="1"/>
          </p:cNvSpPr>
          <p:nvPr>
            <p:ph type="title"/>
          </p:nvPr>
        </p:nvSpPr>
        <p:spPr>
          <a:xfrm>
            <a:off x="1382057" y="265562"/>
            <a:ext cx="7586461" cy="756679"/>
          </a:xfrm>
          <a:prstGeom prst="rect">
            <a:avLst/>
          </a:prstGeom>
          <a:noFill/>
          <a:ln>
            <a:noFill/>
          </a:ln>
        </p:spPr>
        <p:txBody>
          <a:bodyPr spcFirstLastPara="1" wrap="square" lIns="95775" tIns="47875" rIns="95775" bIns="47875" anchor="ctr" anchorCtr="0">
            <a:normAutofit/>
          </a:bodyPr>
          <a:lstStyle/>
          <a:p>
            <a:pPr marL="0" lvl="0" indent="0" algn="ctr" rtl="0">
              <a:lnSpc>
                <a:spcPct val="90000"/>
              </a:lnSpc>
              <a:spcBef>
                <a:spcPts val="0"/>
              </a:spcBef>
              <a:spcAft>
                <a:spcPts val="0"/>
              </a:spcAft>
              <a:buClr>
                <a:srgbClr val="FF0000"/>
              </a:buClr>
              <a:buSzPts val="3200"/>
              <a:buFont typeface="Arial"/>
              <a:buNone/>
            </a:pPr>
            <a:r>
              <a:rPr lang="en-US" sz="3200" smtClean="0">
                <a:solidFill>
                  <a:srgbClr val="FF0000"/>
                </a:solidFill>
              </a:rPr>
              <a:t>4. BÀI </a:t>
            </a:r>
            <a:r>
              <a:rPr lang="en-US" sz="3200">
                <a:solidFill>
                  <a:srgbClr val="FF0000"/>
                </a:solidFill>
              </a:rPr>
              <a:t>HỌC KINH NGHIỆM</a:t>
            </a:r>
            <a:endParaRPr sz="3200">
              <a:solidFill>
                <a:srgbClr val="FF0000"/>
              </a:solidFill>
            </a:endParaRPr>
          </a:p>
        </p:txBody>
      </p:sp>
      <p:sp>
        <p:nvSpPr>
          <p:cNvPr id="262" name="Google Shape;262;p32"/>
          <p:cNvSpPr/>
          <p:nvPr/>
        </p:nvSpPr>
        <p:spPr>
          <a:xfrm>
            <a:off x="1170245" y="1776608"/>
            <a:ext cx="7901184" cy="2577677"/>
          </a:xfrm>
          <a:prstGeom prst="rect">
            <a:avLst/>
          </a:prstGeom>
          <a:noFill/>
          <a:ln>
            <a:noFill/>
          </a:ln>
        </p:spPr>
        <p:txBody>
          <a:bodyPr spcFirstLastPara="1" wrap="square" lIns="91425" tIns="45700" rIns="91425" bIns="45700" anchor="t" anchorCtr="0">
            <a:noAutofit/>
          </a:bodyPr>
          <a:lstStyle/>
          <a:p>
            <a:pPr marL="342900" lvl="0" indent="-342900" algn="just">
              <a:lnSpc>
                <a:spcPct val="150000"/>
              </a:lnSpc>
              <a:buClr>
                <a:srgbClr val="0410F6"/>
              </a:buClr>
              <a:buSzPts val="2200"/>
              <a:buFont typeface="Arial"/>
              <a:buChar char="•"/>
            </a:pPr>
            <a:r>
              <a:rPr lang="en-US" sz="2600" smtClean="0">
                <a:solidFill>
                  <a:srgbClr val="0410F6"/>
                </a:solidFill>
                <a:latin typeface="+mn-lt"/>
                <a:sym typeface="Arial"/>
              </a:rPr>
              <a:t>Ủ</a:t>
            </a:r>
            <a:r>
              <a:rPr lang="en-US" sz="2600">
                <a:solidFill>
                  <a:srgbClr val="0410F6"/>
                </a:solidFill>
                <a:latin typeface="+mn-lt"/>
                <a:ea typeface="Calibri"/>
                <a:cs typeface="Calibri"/>
                <a:sym typeface="Calibri"/>
              </a:rPr>
              <a:t>ng hộ </a:t>
            </a:r>
            <a:r>
              <a:rPr lang="en-US" sz="2600" smtClean="0">
                <a:solidFill>
                  <a:srgbClr val="0410F6"/>
                </a:solidFill>
                <a:latin typeface="+mn-lt"/>
                <a:ea typeface="Calibri"/>
                <a:cs typeface="Calibri"/>
                <a:sym typeface="Calibri"/>
              </a:rPr>
              <a:t>của Sở </a:t>
            </a:r>
            <a:r>
              <a:rPr lang="en-US" sz="2600">
                <a:solidFill>
                  <a:srgbClr val="0410F6"/>
                </a:solidFill>
                <a:latin typeface="+mn-lt"/>
                <a:ea typeface="Calibri"/>
                <a:cs typeface="Calibri"/>
                <a:sym typeface="Calibri"/>
              </a:rPr>
              <a:t>Y tế</a:t>
            </a:r>
            <a:r>
              <a:rPr lang="en-US" sz="2600">
                <a:solidFill>
                  <a:srgbClr val="0410F6"/>
                </a:solidFill>
                <a:latin typeface="+mn-lt"/>
                <a:ea typeface="Calibri"/>
                <a:cs typeface="Calibri"/>
              </a:rPr>
              <a:t>; </a:t>
            </a:r>
            <a:r>
              <a:rPr lang="en-US" sz="2600">
                <a:solidFill>
                  <a:srgbClr val="0410F6"/>
                </a:solidFill>
                <a:latin typeface="+mn-lt"/>
                <a:ea typeface="Calibri"/>
                <a:cs typeface="Calibri"/>
                <a:sym typeface="Calibri"/>
              </a:rPr>
              <a:t>Chính quyền địa </a:t>
            </a:r>
            <a:r>
              <a:rPr lang="en-US" sz="2600" smtClean="0">
                <a:solidFill>
                  <a:srgbClr val="0410F6"/>
                </a:solidFill>
                <a:latin typeface="+mn-lt"/>
                <a:ea typeface="Calibri"/>
                <a:cs typeface="Calibri"/>
                <a:sym typeface="Calibri"/>
              </a:rPr>
              <a:t>phương</a:t>
            </a:r>
          </a:p>
          <a:p>
            <a:pPr marL="342900" lvl="0" indent="-342900" algn="just">
              <a:lnSpc>
                <a:spcPct val="150000"/>
              </a:lnSpc>
              <a:buClr>
                <a:srgbClr val="0410F6"/>
              </a:buClr>
              <a:buSzPts val="2200"/>
              <a:buFont typeface="Arial"/>
              <a:buChar char="•"/>
            </a:pPr>
            <a:r>
              <a:rPr lang="en-US" sz="2600" smtClean="0">
                <a:solidFill>
                  <a:srgbClr val="0410F6"/>
                </a:solidFill>
                <a:latin typeface="+mn-lt"/>
                <a:ea typeface="Calibri"/>
                <a:cs typeface="Calibri"/>
                <a:sym typeface="Calibri"/>
              </a:rPr>
              <a:t>Công </a:t>
            </a:r>
            <a:r>
              <a:rPr lang="en-US" sz="2600">
                <a:solidFill>
                  <a:srgbClr val="0410F6"/>
                </a:solidFill>
                <a:latin typeface="+mn-lt"/>
                <a:ea typeface="Calibri"/>
                <a:cs typeface="Calibri"/>
                <a:sym typeface="Calibri"/>
              </a:rPr>
              <a:t>tác chuẩn </a:t>
            </a:r>
            <a:r>
              <a:rPr lang="en-US" sz="2600" smtClean="0">
                <a:solidFill>
                  <a:srgbClr val="0410F6"/>
                </a:solidFill>
                <a:latin typeface="+mn-lt"/>
                <a:ea typeface="Calibri"/>
                <a:cs typeface="Calibri"/>
                <a:sym typeface="Calibri"/>
              </a:rPr>
              <a:t>bị</a:t>
            </a:r>
            <a:r>
              <a:rPr lang="en-US" sz="2600">
                <a:solidFill>
                  <a:srgbClr val="0410F6"/>
                </a:solidFill>
                <a:latin typeface="+mn-lt"/>
                <a:ea typeface="Calibri"/>
                <a:cs typeface="Calibri"/>
                <a:sym typeface="Calibri"/>
              </a:rPr>
              <a:t> </a:t>
            </a:r>
            <a:r>
              <a:rPr lang="en-US" sz="2600" smtClean="0">
                <a:solidFill>
                  <a:srgbClr val="0410F6"/>
                </a:solidFill>
                <a:latin typeface="+mn-lt"/>
                <a:ea typeface="Calibri"/>
                <a:cs typeface="Calibri"/>
                <a:sym typeface="Calibri"/>
              </a:rPr>
              <a:t>của BV</a:t>
            </a:r>
          </a:p>
          <a:p>
            <a:pPr marL="342900" lvl="0" indent="-342900" algn="just">
              <a:lnSpc>
                <a:spcPct val="150000"/>
              </a:lnSpc>
              <a:buClr>
                <a:srgbClr val="0410F6"/>
              </a:buClr>
              <a:buSzPts val="2200"/>
              <a:buFont typeface="Arial"/>
              <a:buChar char="•"/>
            </a:pPr>
            <a:r>
              <a:rPr lang="en-US" sz="2600">
                <a:solidFill>
                  <a:srgbClr val="0410F6"/>
                </a:solidFill>
                <a:latin typeface="+mn-lt"/>
                <a:ea typeface="Calibri"/>
                <a:cs typeface="Calibri"/>
                <a:sym typeface="Calibri"/>
              </a:rPr>
              <a:t>Công tác phối hợp TTYT/ TYT</a:t>
            </a:r>
            <a:endParaRPr lang="en-US" sz="2600" smtClean="0">
              <a:solidFill>
                <a:srgbClr val="0410F6"/>
              </a:solidFill>
              <a:latin typeface="+mn-lt"/>
              <a:ea typeface="Calibri"/>
              <a:cs typeface="Calibri"/>
              <a:sym typeface="Calibri"/>
            </a:endParaRPr>
          </a:p>
          <a:p>
            <a:pPr marL="342900" lvl="0" indent="-342900" algn="just">
              <a:lnSpc>
                <a:spcPct val="150000"/>
              </a:lnSpc>
              <a:buClr>
                <a:srgbClr val="0410F6"/>
              </a:buClr>
              <a:buSzPts val="2200"/>
              <a:buFont typeface="Arial"/>
              <a:buChar char="•"/>
            </a:pPr>
            <a:endParaRPr sz="2400">
              <a:solidFill>
                <a:srgbClr val="0410F6"/>
              </a:solidFill>
              <a:latin typeface="Calibri"/>
              <a:ea typeface="Calibri"/>
              <a:cs typeface="Calibri"/>
              <a:sym typeface="Calibri"/>
            </a:endParaRPr>
          </a:p>
        </p:txBody>
      </p:sp>
      <p:sp>
        <p:nvSpPr>
          <p:cNvPr id="6" name="Slide Number Placeholder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417868" y="313343"/>
            <a:ext cx="7586461" cy="756679"/>
          </a:xfrm>
        </p:spPr>
        <p:txBody>
          <a:bodyPr>
            <a:normAutofit/>
          </a:bodyPr>
          <a:lstStyle/>
          <a:p>
            <a:pPr lvl="0"/>
            <a:r>
              <a:rPr lang="en-US" sz="3200" smtClean="0">
                <a:solidFill>
                  <a:srgbClr val="FF0000"/>
                </a:solidFill>
                <a:latin typeface="Arial (Body)"/>
              </a:rPr>
              <a:t>5. PHƯƠNG HƯỚNG</a:t>
            </a:r>
            <a:endParaRPr lang="en-US" sz="3200">
              <a:solidFill>
                <a:srgbClr val="FF0000"/>
              </a:solidFill>
              <a:latin typeface="Arial (Body)"/>
            </a:endParaRPr>
          </a:p>
        </p:txBody>
      </p:sp>
      <p:sp>
        <p:nvSpPr>
          <p:cNvPr id="6" name="Rectangle 5"/>
          <p:cNvSpPr/>
          <p:nvPr/>
        </p:nvSpPr>
        <p:spPr>
          <a:xfrm>
            <a:off x="1321743" y="1101554"/>
            <a:ext cx="7778713" cy="4318146"/>
          </a:xfrm>
          <a:prstGeom prst="rect">
            <a:avLst/>
          </a:prstGeom>
        </p:spPr>
        <p:txBody>
          <a:bodyPr wrap="square">
            <a:noAutofit/>
          </a:bodyPr>
          <a:lstStyle/>
          <a:p>
            <a:pPr algn="just">
              <a:lnSpc>
                <a:spcPct val="150000"/>
              </a:lnSpc>
            </a:pPr>
            <a:r>
              <a:rPr lang="vi-VN" sz="2400" smtClean="0">
                <a:solidFill>
                  <a:srgbClr val="1207E9"/>
                </a:solidFill>
              </a:rPr>
              <a:t>Phát triển PK</a:t>
            </a:r>
            <a:r>
              <a:rPr lang="en-US" sz="2400" err="1" smtClean="0">
                <a:solidFill>
                  <a:srgbClr val="1207E9"/>
                </a:solidFill>
              </a:rPr>
              <a:t>ĐKvt</a:t>
            </a:r>
            <a:r>
              <a:rPr lang="vi-VN" sz="2400" smtClean="0">
                <a:solidFill>
                  <a:srgbClr val="1207E9"/>
                </a:solidFill>
              </a:rPr>
              <a:t> V</a:t>
            </a:r>
            <a:r>
              <a:rPr lang="en-US" sz="2400" err="1" smtClean="0">
                <a:solidFill>
                  <a:srgbClr val="1207E9"/>
                </a:solidFill>
              </a:rPr>
              <a:t>ĩnh</a:t>
            </a:r>
            <a:r>
              <a:rPr lang="en-US" sz="2400" smtClean="0">
                <a:solidFill>
                  <a:srgbClr val="1207E9"/>
                </a:solidFill>
              </a:rPr>
              <a:t> </a:t>
            </a:r>
            <a:r>
              <a:rPr lang="en-US" sz="2400" err="1" smtClean="0">
                <a:solidFill>
                  <a:srgbClr val="1207E9"/>
                </a:solidFill>
              </a:rPr>
              <a:t>Lộc</a:t>
            </a:r>
            <a:r>
              <a:rPr lang="vi-VN" sz="2400" smtClean="0">
                <a:solidFill>
                  <a:srgbClr val="1207E9"/>
                </a:solidFill>
              </a:rPr>
              <a:t> B: </a:t>
            </a:r>
          </a:p>
          <a:p>
            <a:pPr marL="457200" indent="-457200" algn="just">
              <a:lnSpc>
                <a:spcPct val="150000"/>
              </a:lnSpc>
              <a:buClr>
                <a:srgbClr val="1207E9"/>
              </a:buClr>
              <a:buFont typeface="Arial" panose="020B0604020202020204" pitchFamily="34" charset="0"/>
              <a:buChar char="•"/>
            </a:pPr>
            <a:r>
              <a:rPr lang="en-US" sz="2400" smtClean="0">
                <a:solidFill>
                  <a:srgbClr val="1207E9"/>
                </a:solidFill>
              </a:rPr>
              <a:t>Nâng cấp CSVC</a:t>
            </a:r>
          </a:p>
          <a:p>
            <a:pPr marL="457200" indent="-457200" algn="just">
              <a:lnSpc>
                <a:spcPct val="150000"/>
              </a:lnSpc>
              <a:buClr>
                <a:srgbClr val="1207E9"/>
              </a:buClr>
              <a:buFont typeface="Arial" panose="020B0604020202020204" pitchFamily="34" charset="0"/>
              <a:buChar char="•"/>
            </a:pPr>
            <a:r>
              <a:rPr lang="en-US" sz="2400" smtClean="0">
                <a:solidFill>
                  <a:srgbClr val="1207E9"/>
                </a:solidFill>
              </a:rPr>
              <a:t>Bổ sung </a:t>
            </a:r>
            <a:r>
              <a:rPr lang="vi-VN" sz="2400" smtClean="0">
                <a:solidFill>
                  <a:srgbClr val="1207E9"/>
                </a:solidFill>
              </a:rPr>
              <a:t>C</a:t>
            </a:r>
            <a:r>
              <a:rPr lang="en-US" sz="2400" smtClean="0">
                <a:solidFill>
                  <a:srgbClr val="1207E9"/>
                </a:solidFill>
              </a:rPr>
              <a:t>K</a:t>
            </a:r>
            <a:r>
              <a:rPr lang="vi-VN" sz="2400" smtClean="0">
                <a:solidFill>
                  <a:srgbClr val="1207E9"/>
                </a:solidFill>
              </a:rPr>
              <a:t>: </a:t>
            </a:r>
            <a:r>
              <a:rPr lang="vi-VN" sz="2400" smtClean="0">
                <a:solidFill>
                  <a:srgbClr val="1207E9"/>
                </a:solidFill>
              </a:rPr>
              <a:t>PHCN</a:t>
            </a:r>
            <a:r>
              <a:rPr lang="en-US" sz="2400" smtClean="0">
                <a:solidFill>
                  <a:srgbClr val="1207E9"/>
                </a:solidFill>
              </a:rPr>
              <a:t>, </a:t>
            </a:r>
            <a:r>
              <a:rPr lang="en-US" sz="2400" smtClean="0">
                <a:solidFill>
                  <a:srgbClr val="1207E9"/>
                </a:solidFill>
              </a:rPr>
              <a:t>CĐHA</a:t>
            </a:r>
          </a:p>
          <a:p>
            <a:pPr marL="457200" indent="-457200" algn="just">
              <a:lnSpc>
                <a:spcPct val="150000"/>
              </a:lnSpc>
              <a:buClr>
                <a:srgbClr val="1207E9"/>
              </a:buClr>
              <a:buFont typeface="Arial" panose="020B0604020202020204" pitchFamily="34" charset="0"/>
              <a:buChar char="•"/>
            </a:pPr>
            <a:r>
              <a:rPr lang="en-US" sz="2400" smtClean="0">
                <a:solidFill>
                  <a:srgbClr val="1207E9"/>
                </a:solidFill>
              </a:rPr>
              <a:t>Cải tiến công nghệ</a:t>
            </a:r>
          </a:p>
          <a:p>
            <a:pPr marL="457200" indent="-457200" algn="just">
              <a:lnSpc>
                <a:spcPct val="150000"/>
              </a:lnSpc>
              <a:buClr>
                <a:srgbClr val="1207E9"/>
              </a:buClr>
              <a:buFont typeface="Arial" panose="020B0604020202020204" pitchFamily="34" charset="0"/>
              <a:buChar char="•"/>
            </a:pPr>
            <a:r>
              <a:rPr lang="en-US" sz="2400" smtClean="0">
                <a:solidFill>
                  <a:srgbClr val="1207E9"/>
                </a:solidFill>
              </a:rPr>
              <a:t>Mở rộng các hoạt động</a:t>
            </a:r>
            <a:r>
              <a:rPr lang="vi-VN" sz="2400" smtClean="0">
                <a:solidFill>
                  <a:srgbClr val="1207E9"/>
                </a:solidFill>
              </a:rPr>
              <a:t> </a:t>
            </a:r>
            <a:endParaRPr lang="en-US" sz="2400" smtClean="0">
              <a:solidFill>
                <a:srgbClr val="1207E9"/>
              </a:solidFill>
            </a:endParaRPr>
          </a:p>
          <a:p>
            <a:pPr marL="457200" indent="-457200" algn="just">
              <a:lnSpc>
                <a:spcPct val="150000"/>
              </a:lnSpc>
              <a:buClr>
                <a:srgbClr val="1207E9"/>
              </a:buClr>
              <a:buFont typeface="Arial" panose="020B0604020202020204" pitchFamily="34" charset="0"/>
              <a:buChar char="•"/>
            </a:pPr>
            <a:r>
              <a:rPr lang="vi-VN" sz="2400">
                <a:solidFill>
                  <a:srgbClr val="1207E9"/>
                </a:solidFill>
              </a:rPr>
              <a:t>Truyền thông</a:t>
            </a:r>
          </a:p>
          <a:p>
            <a:pPr marL="457200" indent="-457200" algn="just">
              <a:lnSpc>
                <a:spcPct val="150000"/>
              </a:lnSpc>
              <a:buClr>
                <a:srgbClr val="1207E9"/>
              </a:buClr>
              <a:buFont typeface="Arial" panose="020B0604020202020204" pitchFamily="34" charset="0"/>
              <a:buChar char="•"/>
            </a:pPr>
            <a:r>
              <a:rPr lang="vi-VN" sz="2400" smtClean="0">
                <a:solidFill>
                  <a:srgbClr val="1207E9"/>
                </a:solidFill>
              </a:rPr>
              <a:t>Kết </a:t>
            </a:r>
            <a:r>
              <a:rPr lang="vi-VN" sz="2400">
                <a:solidFill>
                  <a:srgbClr val="1207E9"/>
                </a:solidFill>
              </a:rPr>
              <a:t>nối </a:t>
            </a:r>
            <a:r>
              <a:rPr lang="vi-VN" sz="2400" smtClean="0">
                <a:solidFill>
                  <a:srgbClr val="1207E9"/>
                </a:solidFill>
              </a:rPr>
              <a:t>PKĐK</a:t>
            </a:r>
            <a:r>
              <a:rPr lang="en-US" sz="2400" err="1" smtClean="0">
                <a:solidFill>
                  <a:srgbClr val="1207E9"/>
                </a:solidFill>
              </a:rPr>
              <a:t>vt</a:t>
            </a:r>
            <a:r>
              <a:rPr lang="vi-VN" sz="2400" smtClean="0">
                <a:solidFill>
                  <a:srgbClr val="1207E9"/>
                </a:solidFill>
              </a:rPr>
              <a:t> </a:t>
            </a:r>
            <a:r>
              <a:rPr lang="vi-VN" sz="2400">
                <a:solidFill>
                  <a:srgbClr val="1207E9"/>
                </a:solidFill>
              </a:rPr>
              <a:t>– </a:t>
            </a:r>
            <a:r>
              <a:rPr lang="vi-VN" sz="2400" smtClean="0">
                <a:solidFill>
                  <a:srgbClr val="1207E9"/>
                </a:solidFill>
              </a:rPr>
              <a:t>BV</a:t>
            </a:r>
            <a:r>
              <a:rPr lang="en-US" sz="2400" smtClean="0">
                <a:solidFill>
                  <a:srgbClr val="1207E9"/>
                </a:solidFill>
              </a:rPr>
              <a:t>BC, </a:t>
            </a:r>
            <a:r>
              <a:rPr lang="vi-VN" sz="2400">
                <a:solidFill>
                  <a:srgbClr val="1207E9"/>
                </a:solidFill>
              </a:rPr>
              <a:t>PKĐK</a:t>
            </a:r>
            <a:r>
              <a:rPr lang="en-US" sz="2400">
                <a:solidFill>
                  <a:srgbClr val="1207E9"/>
                </a:solidFill>
              </a:rPr>
              <a:t>vt</a:t>
            </a:r>
            <a:r>
              <a:rPr lang="vi-VN" sz="2400">
                <a:solidFill>
                  <a:srgbClr val="1207E9"/>
                </a:solidFill>
              </a:rPr>
              <a:t> </a:t>
            </a:r>
            <a:r>
              <a:rPr lang="vi-VN" sz="2400">
                <a:solidFill>
                  <a:srgbClr val="1207E9"/>
                </a:solidFill>
              </a:rPr>
              <a:t>– </a:t>
            </a:r>
            <a:r>
              <a:rPr lang="vi-VN" sz="2400" smtClean="0">
                <a:solidFill>
                  <a:srgbClr val="1207E9"/>
                </a:solidFill>
              </a:rPr>
              <a:t>BV</a:t>
            </a:r>
            <a:r>
              <a:rPr lang="en-US" sz="2400">
                <a:solidFill>
                  <a:srgbClr val="1207E9"/>
                </a:solidFill>
              </a:rPr>
              <a:t> </a:t>
            </a:r>
            <a:r>
              <a:rPr lang="en-US" sz="2400" smtClean="0">
                <a:solidFill>
                  <a:srgbClr val="1207E9"/>
                </a:solidFill>
              </a:rPr>
              <a:t>lân cận</a:t>
            </a:r>
          </a:p>
          <a:p>
            <a:pPr marL="457200" indent="-457200" algn="just">
              <a:lnSpc>
                <a:spcPct val="150000"/>
              </a:lnSpc>
              <a:buClr>
                <a:srgbClr val="1207E9"/>
              </a:buClr>
              <a:buFont typeface="Arial" panose="020B0604020202020204" pitchFamily="34" charset="0"/>
              <a:buChar char="•"/>
            </a:pPr>
            <a:r>
              <a:rPr lang="en-US" sz="2400" smtClean="0">
                <a:solidFill>
                  <a:srgbClr val="1207E9"/>
                </a:solidFill>
              </a:rPr>
              <a:t>Đào tạo thực hành cho NVYT</a:t>
            </a:r>
            <a:endParaRPr lang="vi-VN" sz="2400">
              <a:solidFill>
                <a:srgbClr val="1207E9"/>
              </a:solidFill>
            </a:endParaRPr>
          </a:p>
          <a:p>
            <a:pPr marL="457200" indent="-457200" algn="just">
              <a:lnSpc>
                <a:spcPct val="150000"/>
              </a:lnSpc>
              <a:buClr>
                <a:srgbClr val="1207E9"/>
              </a:buClr>
              <a:buFont typeface="Arial" panose="020B0604020202020204" pitchFamily="34" charset="0"/>
              <a:buChar char="•"/>
            </a:pPr>
            <a:endParaRPr lang="vi-VN" sz="2600">
              <a:solidFill>
                <a:srgbClr val="1207E9"/>
              </a:solidFill>
            </a:endParaRPr>
          </a:p>
        </p:txBody>
      </p:sp>
      <p:sp>
        <p:nvSpPr>
          <p:cNvPr id="8" name="Slide Number Placeholder 7"/>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19</a:t>
            </a:fld>
            <a:endParaRPr lang="en-US"/>
          </a:p>
        </p:txBody>
      </p:sp>
    </p:spTree>
    <p:extLst>
      <p:ext uri="{BB962C8B-B14F-4D97-AF65-F5344CB8AC3E}">
        <p14:creationId xmlns:p14="http://schemas.microsoft.com/office/powerpoint/2010/main" val="24986276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4"/>
          <p:cNvSpPr txBox="1">
            <a:spLocks noGrp="1"/>
          </p:cNvSpPr>
          <p:nvPr>
            <p:ph type="title"/>
          </p:nvPr>
        </p:nvSpPr>
        <p:spPr>
          <a:xfrm>
            <a:off x="1173389" y="373803"/>
            <a:ext cx="8543925" cy="604097"/>
          </a:xfrm>
          <a:prstGeom prst="rect">
            <a:avLst/>
          </a:prstGeom>
          <a:noFill/>
          <a:ln>
            <a:noFill/>
          </a:ln>
        </p:spPr>
        <p:txBody>
          <a:bodyPr spcFirstLastPara="1" wrap="square" lIns="95775" tIns="47875" rIns="95775" bIns="47875" anchor="ctr" anchorCtr="0">
            <a:normAutofit/>
          </a:bodyPr>
          <a:lstStyle/>
          <a:p>
            <a:pPr marL="0" lvl="0" indent="0" algn="ctr" rtl="0">
              <a:lnSpc>
                <a:spcPct val="90000"/>
              </a:lnSpc>
              <a:spcBef>
                <a:spcPts val="0"/>
              </a:spcBef>
              <a:spcAft>
                <a:spcPts val="0"/>
              </a:spcAft>
              <a:buClr>
                <a:srgbClr val="FF0000"/>
              </a:buClr>
              <a:buSzPts val="3600"/>
              <a:buFont typeface="Calibri"/>
              <a:buNone/>
            </a:pPr>
            <a:r>
              <a:rPr lang="en-US" sz="3600">
                <a:solidFill>
                  <a:srgbClr val="FF0000"/>
                </a:solidFill>
                <a:latin typeface="Calibri"/>
                <a:ea typeface="Calibri"/>
                <a:cs typeface="Calibri"/>
                <a:sym typeface="Calibri"/>
              </a:rPr>
              <a:t>NỘI DUNG</a:t>
            </a:r>
            <a:endParaRPr sz="3600">
              <a:solidFill>
                <a:srgbClr val="FF0000"/>
              </a:solidFill>
              <a:latin typeface="Calibri"/>
              <a:ea typeface="Calibri"/>
              <a:cs typeface="Calibri"/>
              <a:sym typeface="Calibri"/>
            </a:endParaRPr>
          </a:p>
        </p:txBody>
      </p:sp>
      <p:sp>
        <p:nvSpPr>
          <p:cNvPr id="100" name="Google Shape;100;p14"/>
          <p:cNvSpPr/>
          <p:nvPr/>
        </p:nvSpPr>
        <p:spPr>
          <a:xfrm>
            <a:off x="1349829" y="1612857"/>
            <a:ext cx="7155543" cy="3420708"/>
          </a:xfrm>
          <a:prstGeom prst="rect">
            <a:avLst/>
          </a:prstGeom>
          <a:noFill/>
          <a:ln>
            <a:noFill/>
          </a:ln>
        </p:spPr>
        <p:txBody>
          <a:bodyPr spcFirstLastPara="1" wrap="square" lIns="95775" tIns="47875" rIns="95775" bIns="47875" anchor="t" anchorCtr="0">
            <a:noAutofit/>
          </a:bodyPr>
          <a:lstStyle/>
          <a:p>
            <a:pPr marL="457200" marR="0" lvl="0" indent="-457200" algn="just" rtl="0">
              <a:lnSpc>
                <a:spcPct val="150000"/>
              </a:lnSpc>
              <a:spcBef>
                <a:spcPts val="0"/>
              </a:spcBef>
              <a:spcAft>
                <a:spcPts val="0"/>
              </a:spcAft>
              <a:buClr>
                <a:srgbClr val="0000FF"/>
              </a:buClr>
              <a:buSzPts val="2400"/>
              <a:buFont typeface="Calibri"/>
              <a:buAutoNum type="arabicPeriod"/>
            </a:pPr>
            <a:r>
              <a:rPr lang="en-US" sz="2400" b="1" i="0" u="none" strike="noStrike" cap="none" smtClean="0">
                <a:solidFill>
                  <a:srgbClr val="0000FF"/>
                </a:solidFill>
                <a:latin typeface="Arial"/>
                <a:ea typeface="Arial"/>
                <a:cs typeface="Arial"/>
                <a:sym typeface="Arial"/>
              </a:rPr>
              <a:t>ĐẶT VẤN ĐỀ</a:t>
            </a:r>
            <a:endParaRPr/>
          </a:p>
          <a:p>
            <a:pPr marL="457200" marR="0" lvl="0" indent="-457200" algn="just" rtl="0">
              <a:lnSpc>
                <a:spcPct val="150000"/>
              </a:lnSpc>
              <a:spcBef>
                <a:spcPts val="0"/>
              </a:spcBef>
              <a:spcAft>
                <a:spcPts val="0"/>
              </a:spcAft>
              <a:buClr>
                <a:srgbClr val="0000FF"/>
              </a:buClr>
              <a:buSzPts val="2400"/>
              <a:buFont typeface="Calibri"/>
              <a:buAutoNum type="arabicPeriod"/>
            </a:pPr>
            <a:r>
              <a:rPr lang="en-US" sz="2400" b="1" i="0" u="none" strike="noStrike" cap="none" smtClean="0">
                <a:solidFill>
                  <a:srgbClr val="0000FF"/>
                </a:solidFill>
                <a:latin typeface="Arial"/>
                <a:ea typeface="Arial"/>
                <a:cs typeface="Arial"/>
                <a:sym typeface="Arial"/>
              </a:rPr>
              <a:t>THÀNH </a:t>
            </a:r>
            <a:r>
              <a:rPr lang="en-US" sz="2400" b="1" i="0" u="none" strike="noStrike" cap="none">
                <a:solidFill>
                  <a:srgbClr val="0000FF"/>
                </a:solidFill>
                <a:latin typeface="Arial"/>
                <a:ea typeface="Arial"/>
                <a:cs typeface="Arial"/>
                <a:sym typeface="Arial"/>
              </a:rPr>
              <a:t>LẬP</a:t>
            </a:r>
            <a:endParaRPr/>
          </a:p>
          <a:p>
            <a:pPr marL="457200" marR="0" lvl="0" indent="-457200" algn="just" rtl="0">
              <a:lnSpc>
                <a:spcPct val="150000"/>
              </a:lnSpc>
              <a:spcBef>
                <a:spcPts val="0"/>
              </a:spcBef>
              <a:spcAft>
                <a:spcPts val="0"/>
              </a:spcAft>
              <a:buClr>
                <a:srgbClr val="0000FF"/>
              </a:buClr>
              <a:buSzPts val="2400"/>
              <a:buFont typeface="Calibri"/>
              <a:buAutoNum type="arabicPeriod"/>
            </a:pPr>
            <a:r>
              <a:rPr lang="en-US" sz="2400" b="1" i="0" u="none" strike="noStrike" cap="none">
                <a:solidFill>
                  <a:srgbClr val="0000FF"/>
                </a:solidFill>
                <a:latin typeface="Arial"/>
                <a:ea typeface="Arial"/>
                <a:cs typeface="Arial"/>
                <a:sym typeface="Arial"/>
              </a:rPr>
              <a:t>KẾT QUẢ HOẠT ĐỘNG</a:t>
            </a:r>
            <a:endParaRPr/>
          </a:p>
          <a:p>
            <a:pPr marL="457200" marR="0" lvl="0" indent="-457200" algn="just" rtl="0">
              <a:lnSpc>
                <a:spcPct val="150000"/>
              </a:lnSpc>
              <a:spcBef>
                <a:spcPts val="0"/>
              </a:spcBef>
              <a:spcAft>
                <a:spcPts val="0"/>
              </a:spcAft>
              <a:buClr>
                <a:srgbClr val="0000FF"/>
              </a:buClr>
              <a:buSzPts val="2400"/>
              <a:buFont typeface="Calibri"/>
              <a:buAutoNum type="arabicPeriod"/>
            </a:pPr>
            <a:r>
              <a:rPr lang="en-US" sz="2400" b="1" i="0" u="none" strike="noStrike" cap="none">
                <a:solidFill>
                  <a:srgbClr val="0000FF"/>
                </a:solidFill>
                <a:latin typeface="Arial"/>
                <a:ea typeface="Arial"/>
                <a:cs typeface="Arial"/>
                <a:sym typeface="Arial"/>
              </a:rPr>
              <a:t>BÀI HỌC KINH </a:t>
            </a:r>
            <a:r>
              <a:rPr lang="en-US" sz="2400" b="1" i="0" u="none" strike="noStrike" cap="none" smtClean="0">
                <a:solidFill>
                  <a:srgbClr val="0000FF"/>
                </a:solidFill>
                <a:latin typeface="Arial"/>
                <a:ea typeface="Arial"/>
                <a:cs typeface="Arial"/>
                <a:sym typeface="Arial"/>
              </a:rPr>
              <a:t>NGHIỆM</a:t>
            </a:r>
          </a:p>
          <a:p>
            <a:pPr marL="457200" marR="0" lvl="0" indent="-457200" algn="just" rtl="0">
              <a:lnSpc>
                <a:spcPct val="150000"/>
              </a:lnSpc>
              <a:spcBef>
                <a:spcPts val="0"/>
              </a:spcBef>
              <a:spcAft>
                <a:spcPts val="0"/>
              </a:spcAft>
              <a:buClr>
                <a:srgbClr val="0000FF"/>
              </a:buClr>
              <a:buSzPts val="2400"/>
              <a:buFont typeface="Calibri"/>
              <a:buAutoNum type="arabicPeriod"/>
            </a:pPr>
            <a:r>
              <a:rPr lang="en-US" sz="2400" b="1" smtClean="0">
                <a:solidFill>
                  <a:srgbClr val="0000FF"/>
                </a:solidFill>
              </a:rPr>
              <a:t>PHƯƠNG HƯỚNG</a:t>
            </a:r>
            <a:endParaRPr/>
          </a:p>
          <a:p>
            <a:pPr marL="457200" marR="0" lvl="0" indent="-457200" algn="just" rtl="0">
              <a:lnSpc>
                <a:spcPct val="150000"/>
              </a:lnSpc>
              <a:spcBef>
                <a:spcPts val="0"/>
              </a:spcBef>
              <a:spcAft>
                <a:spcPts val="0"/>
              </a:spcAft>
              <a:buClr>
                <a:srgbClr val="0000FF"/>
              </a:buClr>
              <a:buSzPts val="2400"/>
              <a:buFont typeface="Calibri"/>
              <a:buAutoNum type="arabicPeriod"/>
            </a:pPr>
            <a:r>
              <a:rPr lang="en-US" sz="2400" b="1" i="0" u="none" strike="noStrike" cap="none" smtClean="0">
                <a:solidFill>
                  <a:srgbClr val="0000FF"/>
                </a:solidFill>
                <a:latin typeface="Arial"/>
                <a:ea typeface="Arial"/>
                <a:cs typeface="Arial"/>
                <a:sym typeface="Arial"/>
              </a:rPr>
              <a:t>KIẾN </a:t>
            </a:r>
            <a:r>
              <a:rPr lang="en-US" sz="2400" b="1" i="0" u="none" strike="noStrike" cap="none">
                <a:solidFill>
                  <a:srgbClr val="0000FF"/>
                </a:solidFill>
                <a:latin typeface="Arial"/>
                <a:ea typeface="Arial"/>
                <a:cs typeface="Arial"/>
                <a:sym typeface="Arial"/>
              </a:rPr>
              <a:t>NGHỊ</a:t>
            </a:r>
            <a:endParaRP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382057" y="265562"/>
            <a:ext cx="7586461" cy="756679"/>
          </a:xfrm>
        </p:spPr>
        <p:txBody>
          <a:bodyPr>
            <a:normAutofit/>
          </a:bodyPr>
          <a:lstStyle/>
          <a:p>
            <a:pPr lvl="0"/>
            <a:r>
              <a:rPr lang="en-US" sz="3200" smtClean="0">
                <a:solidFill>
                  <a:srgbClr val="FF0000"/>
                </a:solidFill>
                <a:latin typeface="Arial (Body)"/>
              </a:rPr>
              <a:t>CHỦ TRƯƠNG</a:t>
            </a:r>
            <a:endParaRPr lang="en-US" sz="3200">
              <a:solidFill>
                <a:srgbClr val="FF0000"/>
              </a:solidFill>
              <a:latin typeface="Arial (Body)"/>
            </a:endParaRPr>
          </a:p>
        </p:txBody>
      </p:sp>
      <p:sp>
        <p:nvSpPr>
          <p:cNvPr id="6" name="Rectangle 5"/>
          <p:cNvSpPr/>
          <p:nvPr/>
        </p:nvSpPr>
        <p:spPr>
          <a:xfrm>
            <a:off x="377371" y="1199098"/>
            <a:ext cx="4323426" cy="5421158"/>
          </a:xfrm>
          <a:prstGeom prst="rect">
            <a:avLst/>
          </a:prstGeom>
        </p:spPr>
        <p:txBody>
          <a:bodyPr wrap="square">
            <a:noAutofit/>
          </a:bodyPr>
          <a:lstStyle/>
          <a:p>
            <a:pPr algn="just">
              <a:lnSpc>
                <a:spcPct val="120000"/>
              </a:lnSpc>
            </a:pPr>
            <a:r>
              <a:rPr lang="vi-VN" sz="2400" smtClean="0">
                <a:solidFill>
                  <a:srgbClr val="1207E9"/>
                </a:solidFill>
              </a:rPr>
              <a:t>Mạng lưới PK</a:t>
            </a:r>
            <a:r>
              <a:rPr lang="en-US" sz="2400" err="1" smtClean="0">
                <a:solidFill>
                  <a:srgbClr val="1207E9"/>
                </a:solidFill>
              </a:rPr>
              <a:t>ĐKvt</a:t>
            </a:r>
            <a:r>
              <a:rPr lang="vi-VN" sz="2400" smtClean="0">
                <a:solidFill>
                  <a:srgbClr val="1207E9"/>
                </a:solidFill>
              </a:rPr>
              <a:t> </a:t>
            </a:r>
            <a:r>
              <a:rPr lang="en-US" sz="2400" err="1" smtClean="0">
                <a:solidFill>
                  <a:srgbClr val="1207E9"/>
                </a:solidFill>
              </a:rPr>
              <a:t>trong</a:t>
            </a:r>
            <a:r>
              <a:rPr lang="en-US" sz="2400" smtClean="0">
                <a:solidFill>
                  <a:srgbClr val="1207E9"/>
                </a:solidFill>
              </a:rPr>
              <a:t> </a:t>
            </a:r>
            <a:r>
              <a:rPr lang="en-US" sz="2400" err="1" smtClean="0">
                <a:solidFill>
                  <a:srgbClr val="1207E9"/>
                </a:solidFill>
              </a:rPr>
              <a:t>địa</a:t>
            </a:r>
            <a:r>
              <a:rPr lang="en-US" sz="2400" smtClean="0">
                <a:solidFill>
                  <a:srgbClr val="1207E9"/>
                </a:solidFill>
              </a:rPr>
              <a:t> </a:t>
            </a:r>
            <a:r>
              <a:rPr lang="en-US" sz="2400" err="1" smtClean="0">
                <a:solidFill>
                  <a:srgbClr val="1207E9"/>
                </a:solidFill>
              </a:rPr>
              <a:t>bàn</a:t>
            </a:r>
            <a:r>
              <a:rPr lang="en-US" sz="2400" smtClean="0">
                <a:solidFill>
                  <a:srgbClr val="1207E9"/>
                </a:solidFill>
              </a:rPr>
              <a:t> </a:t>
            </a:r>
            <a:r>
              <a:rPr lang="vi-VN" sz="2400" smtClean="0">
                <a:solidFill>
                  <a:srgbClr val="1207E9"/>
                </a:solidFill>
              </a:rPr>
              <a:t>huyện:</a:t>
            </a:r>
            <a:endParaRPr lang="vi-VN" sz="2400">
              <a:solidFill>
                <a:srgbClr val="1207E9"/>
              </a:solidFill>
            </a:endParaRPr>
          </a:p>
          <a:p>
            <a:pPr marL="457200" indent="-457200" algn="just">
              <a:lnSpc>
                <a:spcPct val="120000"/>
              </a:lnSpc>
              <a:buClr>
                <a:srgbClr val="1207E9"/>
              </a:buClr>
              <a:buFont typeface="Arial" panose="020B0604020202020204" pitchFamily="34" charset="0"/>
              <a:buChar char="•"/>
            </a:pPr>
            <a:r>
              <a:rPr lang="vi-VN" sz="2400" smtClean="0">
                <a:solidFill>
                  <a:srgbClr val="1207E9"/>
                </a:solidFill>
              </a:rPr>
              <a:t>PKĐ</a:t>
            </a:r>
            <a:r>
              <a:rPr lang="en-US" sz="2400" smtClean="0">
                <a:solidFill>
                  <a:srgbClr val="1207E9"/>
                </a:solidFill>
                <a:latin typeface="Arial" panose="020B0604020202020204" pitchFamily="34" charset="0"/>
                <a:cs typeface="Arial" panose="020B0604020202020204" pitchFamily="34" charset="0"/>
              </a:rPr>
              <a:t>K</a:t>
            </a:r>
            <a:r>
              <a:rPr lang="en-US" sz="2400" smtClean="0">
                <a:solidFill>
                  <a:srgbClr val="1207E9"/>
                </a:solidFill>
              </a:rPr>
              <a:t>vt</a:t>
            </a:r>
            <a:r>
              <a:rPr lang="vi-VN" sz="2400" smtClean="0">
                <a:solidFill>
                  <a:srgbClr val="1207E9"/>
                </a:solidFill>
              </a:rPr>
              <a:t> </a:t>
            </a:r>
            <a:r>
              <a:rPr lang="vi-VN" sz="2400">
                <a:solidFill>
                  <a:srgbClr val="1207E9"/>
                </a:solidFill>
              </a:rPr>
              <a:t>tại </a:t>
            </a:r>
            <a:r>
              <a:rPr lang="vi-VN" sz="2400" smtClean="0">
                <a:solidFill>
                  <a:srgbClr val="1207E9"/>
                </a:solidFill>
              </a:rPr>
              <a:t>B</a:t>
            </a:r>
            <a:r>
              <a:rPr lang="en-US" sz="2400">
                <a:solidFill>
                  <a:srgbClr val="1207E9"/>
                </a:solidFill>
                <a:cs typeface="Arial" panose="020B0604020202020204" pitchFamily="34" charset="0"/>
              </a:rPr>
              <a:t>ì</a:t>
            </a:r>
            <a:r>
              <a:rPr lang="vi-VN" sz="2400" smtClean="0">
                <a:solidFill>
                  <a:srgbClr val="1207E9"/>
                </a:solidFill>
              </a:rPr>
              <a:t>nh Hưng: BV PHCN ĐTBNN</a:t>
            </a:r>
            <a:endParaRPr lang="vi-VN" sz="2400">
              <a:solidFill>
                <a:srgbClr val="1207E9"/>
              </a:solidFill>
            </a:endParaRPr>
          </a:p>
          <a:p>
            <a:pPr marL="457200" indent="-457200" algn="just">
              <a:lnSpc>
                <a:spcPct val="120000"/>
              </a:lnSpc>
              <a:buClr>
                <a:srgbClr val="1207E9"/>
              </a:buClr>
              <a:buFont typeface="Arial" panose="020B0604020202020204" pitchFamily="34" charset="0"/>
              <a:buChar char="•"/>
            </a:pPr>
            <a:r>
              <a:rPr lang="vi-VN" sz="2400" smtClean="0">
                <a:solidFill>
                  <a:srgbClr val="1207E9"/>
                </a:solidFill>
              </a:rPr>
              <a:t>PKĐK</a:t>
            </a:r>
            <a:r>
              <a:rPr lang="en-US" sz="2400" smtClean="0">
                <a:solidFill>
                  <a:srgbClr val="1207E9"/>
                </a:solidFill>
              </a:rPr>
              <a:t>vt </a:t>
            </a:r>
            <a:r>
              <a:rPr lang="vi-VN" sz="2400" smtClean="0">
                <a:solidFill>
                  <a:srgbClr val="1207E9"/>
                </a:solidFill>
              </a:rPr>
              <a:t>tại </a:t>
            </a:r>
            <a:r>
              <a:rPr lang="vi-VN" sz="2400">
                <a:solidFill>
                  <a:srgbClr val="1207E9"/>
                </a:solidFill>
              </a:rPr>
              <a:t>Đa </a:t>
            </a:r>
            <a:r>
              <a:rPr lang="vi-VN" sz="2400" smtClean="0">
                <a:solidFill>
                  <a:srgbClr val="1207E9"/>
                </a:solidFill>
              </a:rPr>
              <a:t>Phước</a:t>
            </a:r>
            <a:r>
              <a:rPr lang="en-US" sz="2400" smtClean="0">
                <a:solidFill>
                  <a:srgbClr val="1207E9"/>
                </a:solidFill>
              </a:rPr>
              <a:t>: BV 7A; </a:t>
            </a:r>
            <a:r>
              <a:rPr lang="vi-VN" sz="2400" smtClean="0">
                <a:solidFill>
                  <a:srgbClr val="1207E9"/>
                </a:solidFill>
              </a:rPr>
              <a:t>mô </a:t>
            </a:r>
            <a:r>
              <a:rPr lang="vi-VN" sz="2400">
                <a:solidFill>
                  <a:srgbClr val="1207E9"/>
                </a:solidFill>
              </a:rPr>
              <a:t>hình quân dân y phối </a:t>
            </a:r>
            <a:r>
              <a:rPr lang="vi-VN" sz="2400" smtClean="0">
                <a:solidFill>
                  <a:srgbClr val="1207E9"/>
                </a:solidFill>
              </a:rPr>
              <a:t>hợp</a:t>
            </a:r>
            <a:endParaRPr lang="en-US" sz="2400" smtClean="0">
              <a:solidFill>
                <a:srgbClr val="1207E9"/>
              </a:solidFill>
            </a:endParaRPr>
          </a:p>
          <a:p>
            <a:pPr marL="457200" indent="-457200" algn="just">
              <a:lnSpc>
                <a:spcPct val="120000"/>
              </a:lnSpc>
              <a:buClr>
                <a:srgbClr val="1207E9"/>
              </a:buClr>
              <a:buFont typeface="Arial" panose="020B0604020202020204" pitchFamily="34" charset="0"/>
              <a:buChar char="•"/>
            </a:pPr>
            <a:r>
              <a:rPr lang="en-US" sz="2400" smtClean="0">
                <a:solidFill>
                  <a:srgbClr val="1207E9"/>
                </a:solidFill>
                <a:sym typeface="Wingdings" panose="05000000000000000000" pitchFamily="2" charset="2"/>
              </a:rPr>
              <a:t>C</a:t>
            </a:r>
            <a:r>
              <a:rPr lang="vi-VN" sz="2400" smtClean="0">
                <a:solidFill>
                  <a:srgbClr val="1207E9"/>
                </a:solidFill>
                <a:sym typeface="Wingdings" panose="05000000000000000000" pitchFamily="2" charset="2"/>
              </a:rPr>
              <a:t>ùng </a:t>
            </a:r>
            <a:r>
              <a:rPr lang="vi-VN" sz="2400">
                <a:solidFill>
                  <a:srgbClr val="1207E9"/>
                </a:solidFill>
                <a:sym typeface="Wingdings" panose="05000000000000000000" pitchFamily="2" charset="2"/>
              </a:rPr>
              <a:t>với BV huyện Bình Chánh </a:t>
            </a:r>
            <a:r>
              <a:rPr lang="vi-VN" sz="2400" smtClean="0">
                <a:solidFill>
                  <a:srgbClr val="1207E9"/>
                </a:solidFill>
                <a:sym typeface="Wingdings" panose="05000000000000000000" pitchFamily="2" charset="2"/>
              </a:rPr>
              <a:t>tạ</a:t>
            </a:r>
            <a:r>
              <a:rPr lang="en-US" sz="2400" smtClean="0">
                <a:solidFill>
                  <a:srgbClr val="1207E9"/>
                </a:solidFill>
                <a:sym typeface="Wingdings" panose="05000000000000000000" pitchFamily="2" charset="2"/>
              </a:rPr>
              <a:t>o thành m</a:t>
            </a:r>
            <a:r>
              <a:rPr lang="vi-VN" sz="2400" smtClean="0">
                <a:solidFill>
                  <a:srgbClr val="1207E9"/>
                </a:solidFill>
                <a:sym typeface="Wingdings" panose="05000000000000000000" pitchFamily="2" charset="2"/>
              </a:rPr>
              <a:t>ạng </a:t>
            </a:r>
            <a:r>
              <a:rPr lang="vi-VN" sz="2400">
                <a:solidFill>
                  <a:srgbClr val="1207E9"/>
                </a:solidFill>
                <a:sym typeface="Wingdings" panose="05000000000000000000" pitchFamily="2" charset="2"/>
              </a:rPr>
              <a:t>lưới </a:t>
            </a:r>
            <a:r>
              <a:rPr lang="en-US" sz="2400" smtClean="0">
                <a:solidFill>
                  <a:srgbClr val="1207E9"/>
                </a:solidFill>
                <a:sym typeface="Wingdings" panose="05000000000000000000" pitchFamily="2" charset="2"/>
              </a:rPr>
              <a:t>CSSK </a:t>
            </a:r>
            <a:r>
              <a:rPr lang="vi-VN" sz="2400" smtClean="0">
                <a:solidFill>
                  <a:srgbClr val="1207E9"/>
                </a:solidFill>
                <a:sym typeface="Wingdings" panose="05000000000000000000" pitchFamily="2" charset="2"/>
              </a:rPr>
              <a:t>hiệu </a:t>
            </a:r>
            <a:r>
              <a:rPr lang="vi-VN" sz="2400">
                <a:solidFill>
                  <a:srgbClr val="1207E9"/>
                </a:solidFill>
                <a:sym typeface="Wingdings" panose="05000000000000000000" pitchFamily="2" charset="2"/>
              </a:rPr>
              <a:t>quả cho nhân dân </a:t>
            </a:r>
            <a:r>
              <a:rPr lang="vi-VN" sz="2400" smtClean="0">
                <a:solidFill>
                  <a:srgbClr val="1207E9"/>
                </a:solidFill>
                <a:sym typeface="Wingdings" panose="05000000000000000000" pitchFamily="2" charset="2"/>
              </a:rPr>
              <a:t>huyện</a:t>
            </a:r>
            <a:r>
              <a:rPr lang="en-US" sz="2400" smtClean="0">
                <a:solidFill>
                  <a:srgbClr val="1207E9"/>
                </a:solidFill>
                <a:sym typeface="Wingdings" panose="05000000000000000000" pitchFamily="2" charset="2"/>
              </a:rPr>
              <a:t> </a:t>
            </a:r>
            <a:r>
              <a:rPr lang="en-US" sz="2400" smtClean="0">
                <a:solidFill>
                  <a:srgbClr val="1207E9"/>
                </a:solidFill>
                <a:sym typeface="Wingdings" panose="05000000000000000000" pitchFamily="2" charset="2"/>
              </a:rPr>
              <a:t>BC</a:t>
            </a:r>
            <a:endParaRPr lang="en-US" sz="2400" smtClean="0">
              <a:solidFill>
                <a:srgbClr val="1207E9"/>
              </a:solidFill>
            </a:endParaRPr>
          </a:p>
        </p:txBody>
      </p:sp>
      <p:sp>
        <p:nvSpPr>
          <p:cNvPr id="8" name="Slide Number Placeholder 7"/>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20</a:t>
            </a:fld>
            <a:endParaRPr lang="en-US"/>
          </a:p>
        </p:txBody>
      </p:sp>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927171" y="1292643"/>
            <a:ext cx="4646348" cy="5063708"/>
          </a:xfrm>
          <a:prstGeom prst="rect">
            <a:avLst/>
          </a:prstGeom>
        </p:spPr>
      </p:pic>
    </p:spTree>
    <p:extLst>
      <p:ext uri="{BB962C8B-B14F-4D97-AF65-F5344CB8AC3E}">
        <p14:creationId xmlns:p14="http://schemas.microsoft.com/office/powerpoint/2010/main" val="8741124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5"/>
          <p:cNvSpPr txBox="1">
            <a:spLocks noGrp="1"/>
          </p:cNvSpPr>
          <p:nvPr>
            <p:ph type="title"/>
          </p:nvPr>
        </p:nvSpPr>
        <p:spPr>
          <a:xfrm>
            <a:off x="1216174" y="375290"/>
            <a:ext cx="7586461" cy="756679"/>
          </a:xfrm>
          <a:prstGeom prst="rect">
            <a:avLst/>
          </a:prstGeom>
          <a:noFill/>
          <a:ln>
            <a:noFill/>
          </a:ln>
        </p:spPr>
        <p:txBody>
          <a:bodyPr spcFirstLastPara="1" wrap="square" lIns="95775" tIns="47875" rIns="95775" bIns="47875" anchor="ctr" anchorCtr="0">
            <a:normAutofit/>
          </a:bodyPr>
          <a:lstStyle/>
          <a:p>
            <a:pPr marL="0" lvl="0" indent="0" algn="ctr" rtl="0">
              <a:lnSpc>
                <a:spcPct val="90000"/>
              </a:lnSpc>
              <a:spcBef>
                <a:spcPts val="0"/>
              </a:spcBef>
              <a:spcAft>
                <a:spcPts val="0"/>
              </a:spcAft>
              <a:buClr>
                <a:srgbClr val="FF0000"/>
              </a:buClr>
              <a:buSzPts val="3200"/>
              <a:buFont typeface="Arial"/>
              <a:buNone/>
            </a:pPr>
            <a:r>
              <a:rPr lang="en-US" sz="3200">
                <a:solidFill>
                  <a:srgbClr val="FF0000"/>
                </a:solidFill>
                <a:latin typeface="Arial"/>
                <a:ea typeface="Arial"/>
                <a:cs typeface="Arial"/>
                <a:sym typeface="Arial"/>
              </a:rPr>
              <a:t>6. </a:t>
            </a:r>
            <a:r>
              <a:rPr lang="en-US" sz="3200" smtClean="0">
                <a:solidFill>
                  <a:srgbClr val="FF0000"/>
                </a:solidFill>
                <a:latin typeface="Arial"/>
                <a:ea typeface="Arial"/>
                <a:cs typeface="Arial"/>
                <a:sym typeface="Arial"/>
              </a:rPr>
              <a:t>KIẾN </a:t>
            </a:r>
            <a:r>
              <a:rPr lang="en-US" sz="3200">
                <a:solidFill>
                  <a:srgbClr val="FF0000"/>
                </a:solidFill>
                <a:latin typeface="Arial"/>
                <a:ea typeface="Arial"/>
                <a:cs typeface="Arial"/>
                <a:sym typeface="Arial"/>
              </a:rPr>
              <a:t>NGHỊ</a:t>
            </a:r>
            <a:endParaRPr sz="3200">
              <a:solidFill>
                <a:srgbClr val="FF0000"/>
              </a:solidFill>
              <a:latin typeface="Arial"/>
              <a:ea typeface="Arial"/>
              <a:cs typeface="Arial"/>
              <a:sym typeface="Arial"/>
            </a:endParaRPr>
          </a:p>
        </p:txBody>
      </p:sp>
      <p:sp>
        <p:nvSpPr>
          <p:cNvPr id="282" name="Google Shape;282;p35"/>
          <p:cNvSpPr/>
          <p:nvPr/>
        </p:nvSpPr>
        <p:spPr>
          <a:xfrm>
            <a:off x="1021113" y="1538226"/>
            <a:ext cx="8217480" cy="3475208"/>
          </a:xfrm>
          <a:prstGeom prst="rect">
            <a:avLst/>
          </a:prstGeom>
          <a:noFill/>
          <a:ln>
            <a:noFill/>
          </a:ln>
        </p:spPr>
        <p:txBody>
          <a:bodyPr spcFirstLastPara="1" wrap="square" lIns="91425" tIns="45700" rIns="91425" bIns="45700" anchor="t" anchorCtr="0">
            <a:noAutofit/>
          </a:bodyPr>
          <a:lstStyle/>
          <a:p>
            <a:pPr marL="342900" indent="-342900" algn="just">
              <a:lnSpc>
                <a:spcPct val="150000"/>
              </a:lnSpc>
              <a:buClr>
                <a:srgbClr val="0410F6"/>
              </a:buClr>
              <a:buSzPts val="2200"/>
              <a:buFont typeface="Arial"/>
              <a:buChar char="•"/>
            </a:pPr>
            <a:r>
              <a:rPr lang="en-US" sz="2600">
                <a:solidFill>
                  <a:srgbClr val="0410F6"/>
                </a:solidFill>
              </a:rPr>
              <a:t>BHYT: </a:t>
            </a:r>
            <a:r>
              <a:rPr lang="vi-VN" sz="2600">
                <a:solidFill>
                  <a:srgbClr val="0410F6"/>
                </a:solidFill>
              </a:rPr>
              <a:t>Chính sách thông tuyến như tại </a:t>
            </a:r>
            <a:r>
              <a:rPr lang="vi-VN" sz="2600">
                <a:solidFill>
                  <a:srgbClr val="0410F6"/>
                </a:solidFill>
              </a:rPr>
              <a:t>BV </a:t>
            </a:r>
            <a:r>
              <a:rPr lang="en-US" sz="2600" smtClean="0">
                <a:solidFill>
                  <a:srgbClr val="0410F6"/>
                </a:solidFill>
              </a:rPr>
              <a:t>huyện</a:t>
            </a:r>
            <a:endParaRPr lang="en-US" sz="2600">
              <a:solidFill>
                <a:srgbClr val="0410F6"/>
              </a:solidFill>
            </a:endParaRPr>
          </a:p>
          <a:p>
            <a:pPr marL="342900" lvl="0" indent="-342900" algn="just">
              <a:lnSpc>
                <a:spcPct val="150000"/>
              </a:lnSpc>
              <a:buClr>
                <a:srgbClr val="0410F6"/>
              </a:buClr>
              <a:buSzPts val="2200"/>
              <a:buFont typeface="Arial"/>
              <a:buChar char="•"/>
            </a:pPr>
            <a:r>
              <a:rPr lang="en-US" sz="2600" smtClean="0">
                <a:solidFill>
                  <a:srgbClr val="0410F6"/>
                </a:solidFill>
                <a:latin typeface="+mn-lt"/>
              </a:rPr>
              <a:t>T</a:t>
            </a:r>
            <a:r>
              <a:rPr lang="vi-VN" sz="2600" smtClean="0">
                <a:solidFill>
                  <a:srgbClr val="0410F6"/>
                </a:solidFill>
                <a:latin typeface="+mn-lt"/>
              </a:rPr>
              <a:t>riển </a:t>
            </a:r>
            <a:r>
              <a:rPr lang="vi-VN" sz="2600">
                <a:solidFill>
                  <a:srgbClr val="0410F6"/>
                </a:solidFill>
                <a:latin typeface="+mn-lt"/>
              </a:rPr>
              <a:t>khai </a:t>
            </a:r>
            <a:r>
              <a:rPr lang="vi-VN" sz="2600">
                <a:solidFill>
                  <a:srgbClr val="0410F6"/>
                </a:solidFill>
                <a:latin typeface="+mn-lt"/>
              </a:rPr>
              <a:t>thêm </a:t>
            </a:r>
            <a:r>
              <a:rPr lang="en-US" sz="2600" smtClean="0">
                <a:solidFill>
                  <a:srgbClr val="0410F6"/>
                </a:solidFill>
                <a:latin typeface="+mn-lt"/>
              </a:rPr>
              <a:t>tuyến</a:t>
            </a:r>
            <a:r>
              <a:rPr lang="vi-VN" sz="2600" smtClean="0">
                <a:solidFill>
                  <a:srgbClr val="0410F6"/>
                </a:solidFill>
                <a:latin typeface="+mn-lt"/>
              </a:rPr>
              <a:t> </a:t>
            </a:r>
            <a:r>
              <a:rPr lang="vi-VN" sz="2600">
                <a:solidFill>
                  <a:srgbClr val="0410F6"/>
                </a:solidFill>
                <a:latin typeface="+mn-lt"/>
              </a:rPr>
              <a:t>xe buýt tiện lợi </a:t>
            </a:r>
            <a:r>
              <a:rPr lang="vi-VN" sz="2600">
                <a:solidFill>
                  <a:srgbClr val="0410F6"/>
                </a:solidFill>
                <a:latin typeface="+mn-lt"/>
              </a:rPr>
              <a:t>từ </a:t>
            </a:r>
            <a:r>
              <a:rPr lang="en-US" sz="2600" smtClean="0">
                <a:solidFill>
                  <a:srgbClr val="0410F6"/>
                </a:solidFill>
                <a:latin typeface="+mn-lt"/>
              </a:rPr>
              <a:t>PKĐK VLB-BVBC để phục vụ người dân </a:t>
            </a:r>
            <a:r>
              <a:rPr lang="vi-VN" sz="2600">
                <a:solidFill>
                  <a:srgbClr val="0410F6"/>
                </a:solidFill>
                <a:latin typeface="+mn-lt"/>
              </a:rPr>
              <a:t>trong trường </a:t>
            </a:r>
            <a:r>
              <a:rPr lang="vi-VN" sz="2600">
                <a:solidFill>
                  <a:srgbClr val="0410F6"/>
                </a:solidFill>
                <a:latin typeface="+mn-lt"/>
              </a:rPr>
              <a:t>hợp </a:t>
            </a:r>
            <a:r>
              <a:rPr lang="vi-VN" sz="2600" smtClean="0">
                <a:solidFill>
                  <a:srgbClr val="0410F6"/>
                </a:solidFill>
                <a:latin typeface="+mn-lt"/>
              </a:rPr>
              <a:t>cần</a:t>
            </a:r>
            <a:r>
              <a:rPr lang="en-US" sz="2600" smtClean="0">
                <a:solidFill>
                  <a:srgbClr val="0410F6"/>
                </a:solidFill>
                <a:latin typeface="+mn-lt"/>
              </a:rPr>
              <a:t> </a:t>
            </a:r>
            <a:r>
              <a:rPr lang="vi-VN" sz="2600" smtClean="0">
                <a:solidFill>
                  <a:srgbClr val="0410F6"/>
                </a:solidFill>
                <a:latin typeface="+mn-lt"/>
              </a:rPr>
              <a:t>chuyển </a:t>
            </a:r>
            <a:r>
              <a:rPr lang="vi-VN" sz="2600">
                <a:solidFill>
                  <a:srgbClr val="0410F6"/>
                </a:solidFill>
                <a:latin typeface="+mn-lt"/>
              </a:rPr>
              <a:t>tuyến để được điều trị chuyên sâu</a:t>
            </a:r>
          </a:p>
          <a:p>
            <a:pPr marL="342900" indent="-342900" algn="just">
              <a:lnSpc>
                <a:spcPct val="150000"/>
              </a:lnSpc>
              <a:buClr>
                <a:srgbClr val="0410F6"/>
              </a:buClr>
              <a:buSzPts val="2200"/>
              <a:buFont typeface="Arial"/>
              <a:buChar char="•"/>
            </a:pPr>
            <a:r>
              <a:rPr lang="en-US" sz="2600" smtClean="0">
                <a:solidFill>
                  <a:srgbClr val="0410F6"/>
                </a:solidFill>
                <a:ea typeface="Calibri"/>
                <a:cs typeface="Calibri"/>
                <a:sym typeface="Calibri"/>
              </a:rPr>
              <a:t>Sửa </a:t>
            </a:r>
            <a:r>
              <a:rPr lang="en-US" sz="2600">
                <a:solidFill>
                  <a:srgbClr val="0410F6"/>
                </a:solidFill>
                <a:ea typeface="Calibri"/>
                <a:cs typeface="Calibri"/>
                <a:sym typeface="Calibri"/>
              </a:rPr>
              <a:t>chữa CSVC để tăng thêm các chuyên khoa</a:t>
            </a:r>
          </a:p>
          <a:p>
            <a:pPr marL="342900" lvl="0" indent="-342900" algn="just">
              <a:lnSpc>
                <a:spcPct val="150000"/>
              </a:lnSpc>
              <a:buClr>
                <a:srgbClr val="0410F6"/>
              </a:buClr>
              <a:buSzPts val="2200"/>
              <a:buFont typeface="Arial"/>
              <a:buChar char="•"/>
            </a:pPr>
            <a:endParaRPr lang="vi-VN" sz="2600">
              <a:solidFill>
                <a:srgbClr val="0410F6"/>
              </a:solidFill>
              <a:latin typeface="+mn-lt"/>
            </a:endParaRPr>
          </a:p>
          <a:p>
            <a:pPr marL="342900" marR="0" lvl="0" indent="-342900" algn="just" rtl="0">
              <a:lnSpc>
                <a:spcPct val="150000"/>
              </a:lnSpc>
              <a:spcBef>
                <a:spcPts val="0"/>
              </a:spcBef>
              <a:spcAft>
                <a:spcPts val="0"/>
              </a:spcAft>
              <a:buClr>
                <a:srgbClr val="0410F6"/>
              </a:buClr>
              <a:buSzPts val="2200"/>
              <a:buFont typeface="Arial"/>
              <a:buChar char="•"/>
            </a:pPr>
            <a:endParaRPr sz="2600">
              <a:solidFill>
                <a:srgbClr val="0410F6"/>
              </a:solidFill>
              <a:latin typeface="+mn-lt"/>
              <a:ea typeface="Calibri"/>
              <a:cs typeface="Calibri"/>
              <a:sym typeface="Calibri"/>
            </a:endParaRPr>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21</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36"/>
          <p:cNvSpPr txBox="1"/>
          <p:nvPr/>
        </p:nvSpPr>
        <p:spPr>
          <a:xfrm>
            <a:off x="197128" y="2423788"/>
            <a:ext cx="9520080" cy="927718"/>
          </a:xfrm>
          <a:prstGeom prst="rect">
            <a:avLst/>
          </a:prstGeom>
          <a:solidFill>
            <a:srgbClr val="FF7C80">
              <a:alpha val="29803"/>
            </a:srgbClr>
          </a:solidFill>
          <a:ln>
            <a:noFill/>
          </a:ln>
        </p:spPr>
        <p:txBody>
          <a:bodyPr spcFirstLastPara="1" wrap="square" lIns="95775" tIns="47875" rIns="95775" bIns="47875" anchor="t" anchorCtr="0">
            <a:spAutoFit/>
          </a:bodyPr>
          <a:lstStyle/>
          <a:p>
            <a:pPr marL="0" marR="0" lvl="0" indent="0" algn="ctr" rtl="0">
              <a:spcBef>
                <a:spcPts val="0"/>
              </a:spcBef>
              <a:spcAft>
                <a:spcPts val="0"/>
              </a:spcAft>
              <a:buNone/>
            </a:pPr>
            <a:r>
              <a:rPr lang="en-US" sz="5400" b="1">
                <a:solidFill>
                  <a:srgbClr val="FFFFFF"/>
                </a:solidFill>
                <a:latin typeface="Arial"/>
                <a:ea typeface="Arial"/>
                <a:cs typeface="Arial"/>
                <a:sym typeface="Arial"/>
              </a:rPr>
              <a:t>XIN CHÂN THÀNH CẢM ƠN!</a:t>
            </a:r>
            <a:endParaRPr sz="5400" b="1">
              <a:solidFill>
                <a:srgbClr val="FFFFFF"/>
              </a:solidFill>
              <a:latin typeface="Arial"/>
              <a:ea typeface="Arial"/>
              <a:cs typeface="Arial"/>
              <a:sym typeface="Arial"/>
            </a:endParaRPr>
          </a:p>
        </p:txBody>
      </p:sp>
      <p:sp>
        <p:nvSpPr>
          <p:cNvPr id="3" name="TextBox 2"/>
          <p:cNvSpPr txBox="1"/>
          <p:nvPr/>
        </p:nvSpPr>
        <p:spPr>
          <a:xfrm rot="10800000" flipV="1">
            <a:off x="-2" y="5299110"/>
            <a:ext cx="9906001" cy="461665"/>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2400" b="1" cap="all" smtClean="0">
                <a:ln w="0">
                  <a:noFill/>
                </a:ln>
                <a:solidFill>
                  <a:srgbClr val="FF3300"/>
                </a:solidFill>
                <a:effectLst>
                  <a:reflection blurRad="12700" stA="50000" endPos="50000" dist="5000" dir="5400000" sy="-100000" rotWithShape="0"/>
                </a:effectLst>
                <a:latin typeface="Verdana" panose="020B0604030504040204" pitchFamily="34" charset="0"/>
                <a:ea typeface="Verdana" panose="020B0604030504040204" pitchFamily="34" charset="0"/>
                <a:cs typeface="Verdana" panose="020B0604030504040204" pitchFamily="34" charset="0"/>
              </a:rPr>
              <a:t>CHĂM SÓC TẬN TÂM - NÂNG TẦM CHẤT LƯỢNG</a:t>
            </a:r>
            <a:endParaRPr lang="en-US" sz="2400" b="1" cap="all">
              <a:ln w="0">
                <a:noFill/>
              </a:ln>
              <a:solidFill>
                <a:srgbClr val="FF3300"/>
              </a:solidFill>
              <a:effectLst>
                <a:reflection blurRad="12700" stA="50000" endPos="50000" dist="5000" dir="5400000" sy="-100000" rotWithShape="0"/>
              </a:effectLst>
              <a:latin typeface="Verdana" panose="020B0604030504040204" pitchFamily="34" charset="0"/>
              <a:ea typeface="Verdana" panose="020B0604030504040204" pitchFamily="34" charset="0"/>
              <a:cs typeface="Verdana" panose="020B0604030504040204" pitchFamily="34" charset="0"/>
            </a:endParaRPr>
          </a:p>
        </p:txBody>
      </p:sp>
      <p:sp>
        <p:nvSpPr>
          <p:cNvPr id="6" name="Slide Number Placeholder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3.20256E-7 2.08092E-6 L -0.00144 -0.11006 " pathEditMode="relative" rAng="0" ptsTypes="AA">
                                      <p:cBhvr>
                                        <p:cTn id="6" dur="250" accel="50000" decel="50000" autoRev="1" fill="hold">
                                          <p:stCondLst>
                                            <p:cond delay="0"/>
                                          </p:stCondLst>
                                        </p:cTn>
                                        <p:tgtEl>
                                          <p:spTgt spid="3"/>
                                        </p:tgtEl>
                                        <p:attrNameLst>
                                          <p:attrName>ppt_x</p:attrName>
                                          <p:attrName>ppt_y</p:attrName>
                                        </p:attrNameLst>
                                      </p:cBhvr>
                                      <p:rCtr x="-80" y="-5503"/>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5"/>
          <p:cNvSpPr txBox="1">
            <a:spLocks noGrp="1"/>
          </p:cNvSpPr>
          <p:nvPr>
            <p:ph type="title"/>
          </p:nvPr>
        </p:nvSpPr>
        <p:spPr>
          <a:xfrm>
            <a:off x="1202315" y="382563"/>
            <a:ext cx="8543925" cy="604097"/>
          </a:xfrm>
          <a:prstGeom prst="rect">
            <a:avLst/>
          </a:prstGeom>
          <a:noFill/>
          <a:ln>
            <a:noFill/>
          </a:ln>
        </p:spPr>
        <p:txBody>
          <a:bodyPr spcFirstLastPara="1" wrap="square" lIns="95775" tIns="47875" rIns="95775" bIns="47875" anchor="ctr" anchorCtr="0">
            <a:normAutofit/>
          </a:bodyPr>
          <a:lstStyle/>
          <a:p>
            <a:pPr marL="0" lvl="0" indent="0" algn="ctr" rtl="0">
              <a:lnSpc>
                <a:spcPct val="90000"/>
              </a:lnSpc>
              <a:spcBef>
                <a:spcPts val="0"/>
              </a:spcBef>
              <a:spcAft>
                <a:spcPts val="0"/>
              </a:spcAft>
              <a:buClr>
                <a:srgbClr val="FF0000"/>
              </a:buClr>
              <a:buSzPts val="3200"/>
              <a:buFont typeface="Calibri"/>
              <a:buNone/>
            </a:pPr>
            <a:r>
              <a:rPr lang="en-US" sz="3200" smtClean="0">
                <a:solidFill>
                  <a:srgbClr val="FF0000"/>
                </a:solidFill>
                <a:latin typeface="Calibri"/>
                <a:ea typeface="Calibri"/>
                <a:cs typeface="Calibri"/>
                <a:sym typeface="Calibri"/>
              </a:rPr>
              <a:t>MẠNG LƯỚI Y TẾ CƠ SỞ</a:t>
            </a:r>
            <a:endParaRPr sz="3200">
              <a:solidFill>
                <a:srgbClr val="FF0000"/>
              </a:solidFill>
              <a:latin typeface="Calibri"/>
              <a:ea typeface="Calibri"/>
              <a:cs typeface="Calibri"/>
              <a:sym typeface="Calibri"/>
            </a:endParaRPr>
          </a:p>
        </p:txBody>
      </p:sp>
      <p:sp>
        <p:nvSpPr>
          <p:cNvPr id="110" name="Google Shape;110;p15"/>
          <p:cNvSpPr/>
          <p:nvPr/>
        </p:nvSpPr>
        <p:spPr>
          <a:xfrm>
            <a:off x="1213780" y="7011"/>
            <a:ext cx="1990994" cy="375552"/>
          </a:xfrm>
          <a:prstGeom prst="rect">
            <a:avLst/>
          </a:prstGeom>
          <a:noFill/>
          <a:ln>
            <a:noFill/>
          </a:ln>
        </p:spPr>
        <p:txBody>
          <a:bodyPr spcFirstLastPara="1" wrap="square" lIns="91425" tIns="45700" rIns="91425" bIns="45700" anchor="t" anchorCtr="0">
            <a:noAutofit/>
          </a:bodyPr>
          <a:lstStyle/>
          <a:p>
            <a:pPr marL="7938" marR="0" lvl="0" indent="-88900" algn="just" rtl="0">
              <a:lnSpc>
                <a:spcPct val="150000"/>
              </a:lnSpc>
              <a:spcBef>
                <a:spcPts val="0"/>
              </a:spcBef>
              <a:spcAft>
                <a:spcPts val="0"/>
              </a:spcAft>
              <a:buClr>
                <a:schemeClr val="accent2"/>
              </a:buClr>
              <a:buSzPts val="1400"/>
              <a:buFont typeface="Calibri"/>
              <a:buAutoNum type="arabicPeriod"/>
            </a:pPr>
            <a:r>
              <a:rPr lang="en-US" sz="1800" b="1" smtClean="0">
                <a:solidFill>
                  <a:schemeClr val="accent2"/>
                </a:solidFill>
              </a:rPr>
              <a:t> ĐẶT VẤN ĐỀ</a:t>
            </a:r>
            <a:endParaRPr sz="1800"/>
          </a:p>
        </p:txBody>
      </p:sp>
      <p:graphicFrame>
        <p:nvGraphicFramePr>
          <p:cNvPr id="2" name="Diagram 1"/>
          <p:cNvGraphicFramePr/>
          <p:nvPr>
            <p:extLst>
              <p:ext uri="{D42A27DB-BD31-4B8C-83A1-F6EECF244321}">
                <p14:modId xmlns:p14="http://schemas.microsoft.com/office/powerpoint/2010/main" val="1631168031"/>
              </p:ext>
            </p:extLst>
          </p:nvPr>
        </p:nvGraphicFramePr>
        <p:xfrm>
          <a:off x="216455" y="1637389"/>
          <a:ext cx="2360558" cy="38484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5704" t="4872" r="7535" b="6699"/>
          <a:stretch/>
        </p:blipFill>
        <p:spPr bwMode="auto">
          <a:xfrm>
            <a:off x="6226667" y="1637390"/>
            <a:ext cx="3519573" cy="3843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40018" y="1637389"/>
            <a:ext cx="3523644" cy="3843382"/>
          </a:xfrm>
          <a:prstGeom prst="rect">
            <a:avLst/>
          </a:prstGeom>
        </p:spPr>
      </p:pic>
      <p:sp>
        <p:nvSpPr>
          <p:cNvPr id="6" name="Slide Number Placeholder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6"/>
          <p:cNvSpPr txBox="1">
            <a:spLocks noGrp="1"/>
          </p:cNvSpPr>
          <p:nvPr>
            <p:ph type="title"/>
          </p:nvPr>
        </p:nvSpPr>
        <p:spPr>
          <a:xfrm>
            <a:off x="1173389" y="373803"/>
            <a:ext cx="8543925" cy="604097"/>
          </a:xfrm>
          <a:prstGeom prst="rect">
            <a:avLst/>
          </a:prstGeom>
          <a:noFill/>
          <a:ln>
            <a:noFill/>
          </a:ln>
        </p:spPr>
        <p:txBody>
          <a:bodyPr spcFirstLastPara="1" wrap="square" lIns="95775" tIns="47875" rIns="95775" bIns="47875" anchor="ctr" anchorCtr="0">
            <a:normAutofit/>
          </a:bodyPr>
          <a:lstStyle/>
          <a:p>
            <a:pPr marL="0" lvl="0" indent="0" algn="ctr" rtl="0">
              <a:lnSpc>
                <a:spcPct val="90000"/>
              </a:lnSpc>
              <a:spcBef>
                <a:spcPts val="0"/>
              </a:spcBef>
              <a:spcAft>
                <a:spcPts val="0"/>
              </a:spcAft>
              <a:buClr>
                <a:srgbClr val="FF0000"/>
              </a:buClr>
              <a:buSzPts val="3600"/>
              <a:buFont typeface="Calibri"/>
              <a:buNone/>
            </a:pPr>
            <a:r>
              <a:rPr lang="en-US" sz="3600">
                <a:solidFill>
                  <a:srgbClr val="FF0000"/>
                </a:solidFill>
                <a:latin typeface="Calibri"/>
                <a:ea typeface="Calibri"/>
                <a:cs typeface="Calibri"/>
                <a:sym typeface="Calibri"/>
              </a:rPr>
              <a:t>SƠ LƯỢC XÃ VĨNH LỘC B</a:t>
            </a:r>
            <a:endParaRPr sz="3600">
              <a:solidFill>
                <a:srgbClr val="FF0000"/>
              </a:solidFill>
              <a:latin typeface="Calibri"/>
              <a:ea typeface="Calibri"/>
              <a:cs typeface="Calibri"/>
              <a:sym typeface="Calibri"/>
            </a:endParaRPr>
          </a:p>
        </p:txBody>
      </p:sp>
      <p:pic>
        <p:nvPicPr>
          <p:cNvPr id="118" name="Google Shape;118;p16"/>
          <p:cNvPicPr preferRelativeResize="0"/>
          <p:nvPr/>
        </p:nvPicPr>
        <p:blipFill>
          <a:blip r:embed="rId3">
            <a:alphaModFix/>
          </a:blip>
          <a:stretch>
            <a:fillRect/>
          </a:stretch>
        </p:blipFill>
        <p:spPr>
          <a:xfrm>
            <a:off x="654793" y="1754416"/>
            <a:ext cx="5232400" cy="4167414"/>
          </a:xfrm>
          <a:prstGeom prst="rect">
            <a:avLst/>
          </a:prstGeom>
          <a:noFill/>
          <a:ln>
            <a:noFill/>
          </a:ln>
        </p:spPr>
      </p:pic>
      <p:graphicFrame>
        <p:nvGraphicFramePr>
          <p:cNvPr id="2" name="Diagram 1"/>
          <p:cNvGraphicFramePr/>
          <p:nvPr>
            <p:extLst>
              <p:ext uri="{D42A27DB-BD31-4B8C-83A1-F6EECF244321}">
                <p14:modId xmlns:p14="http://schemas.microsoft.com/office/powerpoint/2010/main" val="1292659672"/>
              </p:ext>
            </p:extLst>
          </p:nvPr>
        </p:nvGraphicFramePr>
        <p:xfrm>
          <a:off x="5887193" y="977900"/>
          <a:ext cx="3837378" cy="56115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Google Shape;110;p15"/>
          <p:cNvSpPr/>
          <p:nvPr/>
        </p:nvSpPr>
        <p:spPr>
          <a:xfrm>
            <a:off x="1213780" y="7011"/>
            <a:ext cx="1990994" cy="375552"/>
          </a:xfrm>
          <a:prstGeom prst="rect">
            <a:avLst/>
          </a:prstGeom>
          <a:noFill/>
          <a:ln>
            <a:noFill/>
          </a:ln>
        </p:spPr>
        <p:txBody>
          <a:bodyPr spcFirstLastPara="1" wrap="square" lIns="91425" tIns="45700" rIns="91425" bIns="45700" anchor="t" anchorCtr="0">
            <a:noAutofit/>
          </a:bodyPr>
          <a:lstStyle/>
          <a:p>
            <a:pPr marL="7938" marR="0" lvl="0" indent="-88900" algn="just" rtl="0">
              <a:lnSpc>
                <a:spcPct val="150000"/>
              </a:lnSpc>
              <a:spcBef>
                <a:spcPts val="0"/>
              </a:spcBef>
              <a:spcAft>
                <a:spcPts val="0"/>
              </a:spcAft>
              <a:buClr>
                <a:schemeClr val="accent2"/>
              </a:buClr>
              <a:buSzPts val="1400"/>
              <a:buFont typeface="Calibri"/>
              <a:buAutoNum type="arabicPeriod"/>
            </a:pPr>
            <a:r>
              <a:rPr lang="en-US" sz="1800" b="1" smtClean="0">
                <a:solidFill>
                  <a:schemeClr val="accent2"/>
                </a:solidFill>
              </a:rPr>
              <a:t> ĐẶT VẤN ĐỀ</a:t>
            </a:r>
            <a:endParaRPr sz="1800"/>
          </a:p>
        </p:txBody>
      </p:sp>
      <p:sp>
        <p:nvSpPr>
          <p:cNvPr id="7" name="Slide Number Placeholder 6"/>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a:t>
            </a:fld>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8"/>
          <p:cNvSpPr txBox="1">
            <a:spLocks noGrp="1"/>
          </p:cNvSpPr>
          <p:nvPr>
            <p:ph type="title"/>
          </p:nvPr>
        </p:nvSpPr>
        <p:spPr>
          <a:xfrm>
            <a:off x="449939" y="373803"/>
            <a:ext cx="9209319" cy="604097"/>
          </a:xfrm>
          <a:prstGeom prst="rect">
            <a:avLst/>
          </a:prstGeom>
          <a:noFill/>
          <a:ln>
            <a:noFill/>
          </a:ln>
        </p:spPr>
        <p:txBody>
          <a:bodyPr spcFirstLastPara="1" wrap="square" lIns="95775" tIns="47875" rIns="95775" bIns="47875" anchor="ctr" anchorCtr="0">
            <a:normAutofit/>
          </a:bodyPr>
          <a:lstStyle/>
          <a:p>
            <a:pPr marL="0" lvl="0" indent="0" algn="ctr" rtl="0">
              <a:lnSpc>
                <a:spcPct val="90000"/>
              </a:lnSpc>
              <a:spcBef>
                <a:spcPts val="0"/>
              </a:spcBef>
              <a:spcAft>
                <a:spcPts val="0"/>
              </a:spcAft>
              <a:buClr>
                <a:srgbClr val="FF0000"/>
              </a:buClr>
              <a:buSzPts val="3600"/>
              <a:buFont typeface="Calibri"/>
              <a:buNone/>
            </a:pPr>
            <a:r>
              <a:rPr lang="en-US" sz="3600" smtClean="0">
                <a:solidFill>
                  <a:srgbClr val="FF0000"/>
                </a:solidFill>
                <a:latin typeface="Calibri"/>
                <a:ea typeface="Calibri"/>
                <a:cs typeface="Calibri"/>
                <a:sym typeface="Calibri"/>
              </a:rPr>
              <a:t>2. THÀNH </a:t>
            </a:r>
            <a:r>
              <a:rPr lang="en-US" sz="3600">
                <a:solidFill>
                  <a:srgbClr val="FF0000"/>
                </a:solidFill>
                <a:latin typeface="Calibri"/>
                <a:ea typeface="Calibri"/>
                <a:cs typeface="Calibri"/>
                <a:sym typeface="Calibri"/>
              </a:rPr>
              <a:t>LẬP</a:t>
            </a:r>
            <a:endParaRPr sz="3600">
              <a:solidFill>
                <a:srgbClr val="FF0000"/>
              </a:solidFill>
              <a:latin typeface="Calibri"/>
              <a:ea typeface="Calibri"/>
              <a:cs typeface="Calibri"/>
              <a:sym typeface="Calibri"/>
            </a:endParaRPr>
          </a:p>
        </p:txBody>
      </p:sp>
      <p:sp>
        <p:nvSpPr>
          <p:cNvPr id="132" name="Google Shape;132;p18"/>
          <p:cNvSpPr/>
          <p:nvPr/>
        </p:nvSpPr>
        <p:spPr>
          <a:xfrm>
            <a:off x="449939" y="1424170"/>
            <a:ext cx="3845879" cy="4420982"/>
          </a:xfrm>
          <a:prstGeom prst="rect">
            <a:avLst/>
          </a:prstGeom>
          <a:noFill/>
          <a:ln>
            <a:noFill/>
          </a:ln>
        </p:spPr>
        <p:txBody>
          <a:bodyPr spcFirstLastPara="1" wrap="square" lIns="95775" tIns="47875" rIns="95775" bIns="47875" anchor="t" anchorCtr="0">
            <a:noAutofit/>
          </a:bodyPr>
          <a:lstStyle/>
          <a:p>
            <a:pPr marL="0" marR="0" lvl="0" indent="0" algn="just" rtl="0">
              <a:lnSpc>
                <a:spcPct val="150000"/>
              </a:lnSpc>
              <a:spcBef>
                <a:spcPts val="0"/>
              </a:spcBef>
              <a:spcAft>
                <a:spcPts val="0"/>
              </a:spcAft>
              <a:buNone/>
            </a:pPr>
            <a:r>
              <a:rPr lang="en-US" sz="2300" b="1" i="0" u="none" strike="noStrike" cap="none">
                <a:solidFill>
                  <a:srgbClr val="0000FF"/>
                </a:solidFill>
                <a:latin typeface="Arial"/>
                <a:ea typeface="Arial"/>
                <a:cs typeface="Arial"/>
                <a:sym typeface="Arial"/>
              </a:rPr>
              <a:t>Tên gọi: </a:t>
            </a:r>
            <a:r>
              <a:rPr lang="en-US" sz="2300" b="0" i="0" u="none" strike="noStrike" cap="none">
                <a:solidFill>
                  <a:srgbClr val="0000FF"/>
                </a:solidFill>
                <a:latin typeface="Arial"/>
                <a:ea typeface="Arial"/>
                <a:cs typeface="Arial"/>
                <a:sym typeface="Arial"/>
              </a:rPr>
              <a:t>Phòng khám đa khoa vệ tinh thuộc Bệnh viện huyện Bình Chánh (Cơ sở 2)</a:t>
            </a:r>
            <a:endParaRPr sz="2300" b="0" i="0" u="none" strike="noStrike" cap="none">
              <a:solidFill>
                <a:srgbClr val="0000FF"/>
              </a:solidFill>
              <a:latin typeface="Arial"/>
              <a:ea typeface="Arial"/>
              <a:cs typeface="Arial"/>
              <a:sym typeface="Arial"/>
            </a:endParaRPr>
          </a:p>
          <a:p>
            <a:pPr marL="0" marR="0" lvl="0" indent="0" algn="just" rtl="0">
              <a:lnSpc>
                <a:spcPct val="150000"/>
              </a:lnSpc>
              <a:spcBef>
                <a:spcPts val="600"/>
              </a:spcBef>
              <a:spcAft>
                <a:spcPts val="0"/>
              </a:spcAft>
              <a:buNone/>
            </a:pPr>
            <a:r>
              <a:rPr lang="en-US" sz="2300" b="1" i="0" u="none" strike="noStrike" cap="none">
                <a:solidFill>
                  <a:srgbClr val="0000FF"/>
                </a:solidFill>
                <a:latin typeface="Arial"/>
                <a:ea typeface="Arial"/>
                <a:cs typeface="Arial"/>
                <a:sym typeface="Arial"/>
              </a:rPr>
              <a:t>Địa chỉ: </a:t>
            </a:r>
            <a:r>
              <a:rPr lang="en-US" sz="2300" b="0" i="0" u="none" strike="noStrike" cap="none">
                <a:solidFill>
                  <a:srgbClr val="0000FF"/>
                </a:solidFill>
                <a:latin typeface="Arial"/>
                <a:ea typeface="Arial"/>
                <a:cs typeface="Arial"/>
                <a:sym typeface="Arial"/>
              </a:rPr>
              <a:t>TYT xã Vĩnh Lộc B (C9/13A ấp 3, đường Lại Hùng Cường, xã Vĩnh Lộc B, huyện Bình Chánh)</a:t>
            </a:r>
            <a:endParaRPr/>
          </a:p>
        </p:txBody>
      </p:sp>
      <p:pic>
        <p:nvPicPr>
          <p:cNvPr id="133" name="Google Shape;133;p18"/>
          <p:cNvPicPr preferRelativeResize="0"/>
          <p:nvPr/>
        </p:nvPicPr>
        <p:blipFill rotWithShape="1">
          <a:blip r:embed="rId3">
            <a:alphaModFix/>
          </a:blip>
          <a:srcRect l="5238"/>
          <a:stretch/>
        </p:blipFill>
        <p:spPr>
          <a:xfrm>
            <a:off x="4469986" y="1036415"/>
            <a:ext cx="5259503" cy="5591175"/>
          </a:xfrm>
          <a:prstGeom prst="rect">
            <a:avLst/>
          </a:prstGeom>
          <a:noFill/>
          <a:ln>
            <a:noFill/>
          </a:ln>
        </p:spPr>
      </p:pic>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0"/>
          <p:cNvSpPr txBox="1">
            <a:spLocks noGrp="1"/>
          </p:cNvSpPr>
          <p:nvPr>
            <p:ph type="title"/>
          </p:nvPr>
        </p:nvSpPr>
        <p:spPr>
          <a:xfrm>
            <a:off x="1058350" y="492572"/>
            <a:ext cx="8543925" cy="741137"/>
          </a:xfrm>
          <a:prstGeom prst="rect">
            <a:avLst/>
          </a:prstGeom>
          <a:noFill/>
          <a:ln>
            <a:noFill/>
          </a:ln>
        </p:spPr>
        <p:txBody>
          <a:bodyPr spcFirstLastPara="1" wrap="square" lIns="95775" tIns="47875" rIns="95775" bIns="47875" anchor="ctr" anchorCtr="0">
            <a:noAutofit/>
          </a:bodyPr>
          <a:lstStyle/>
          <a:p>
            <a:pPr marL="0" lvl="0" indent="0" algn="ctr" rtl="0">
              <a:lnSpc>
                <a:spcPct val="90000"/>
              </a:lnSpc>
              <a:spcBef>
                <a:spcPts val="0"/>
              </a:spcBef>
              <a:spcAft>
                <a:spcPts val="0"/>
              </a:spcAft>
              <a:buClr>
                <a:srgbClr val="FF0000"/>
              </a:buClr>
              <a:buSzPts val="3200"/>
              <a:buFont typeface="Calibri"/>
              <a:buNone/>
            </a:pPr>
            <a:r>
              <a:rPr lang="en-US" sz="3200">
                <a:solidFill>
                  <a:srgbClr val="FF0000"/>
                </a:solidFill>
                <a:latin typeface="Calibri"/>
                <a:ea typeface="Calibri"/>
                <a:cs typeface="Calibri"/>
                <a:sym typeface="Calibri"/>
              </a:rPr>
              <a:t>PHẠM VI HOẠT ĐỘNG CHUYÊN MÔN</a:t>
            </a:r>
            <a:endParaRPr sz="3200">
              <a:solidFill>
                <a:srgbClr val="FF0000"/>
              </a:solidFill>
              <a:latin typeface="Calibri"/>
              <a:ea typeface="Calibri"/>
              <a:cs typeface="Calibri"/>
              <a:sym typeface="Calibri"/>
            </a:endParaRPr>
          </a:p>
        </p:txBody>
      </p:sp>
      <p:pic>
        <p:nvPicPr>
          <p:cNvPr id="149" name="Google Shape;149;p20"/>
          <p:cNvPicPr preferRelativeResize="0"/>
          <p:nvPr/>
        </p:nvPicPr>
        <p:blipFill rotWithShape="1">
          <a:blip r:embed="rId3">
            <a:alphaModFix/>
          </a:blip>
          <a:srcRect b="15474"/>
          <a:stretch/>
        </p:blipFill>
        <p:spPr>
          <a:xfrm>
            <a:off x="5369923" y="1360266"/>
            <a:ext cx="3404458" cy="3356878"/>
          </a:xfrm>
          <a:prstGeom prst="rect">
            <a:avLst/>
          </a:prstGeom>
          <a:noFill/>
          <a:ln>
            <a:noFill/>
          </a:ln>
        </p:spPr>
      </p:pic>
      <p:pic>
        <p:nvPicPr>
          <p:cNvPr id="150" name="Google Shape;150;p20"/>
          <p:cNvPicPr preferRelativeResize="0"/>
          <p:nvPr/>
        </p:nvPicPr>
        <p:blipFill rotWithShape="1">
          <a:blip r:embed="rId4">
            <a:alphaModFix/>
          </a:blip>
          <a:srcRect l="3260" t="4064" r="2579" b="3502"/>
          <a:stretch/>
        </p:blipFill>
        <p:spPr>
          <a:xfrm>
            <a:off x="945806" y="1360266"/>
            <a:ext cx="3900741" cy="3356878"/>
          </a:xfrm>
          <a:prstGeom prst="rect">
            <a:avLst/>
          </a:prstGeom>
          <a:noFill/>
          <a:ln>
            <a:noFill/>
          </a:ln>
        </p:spPr>
      </p:pic>
      <p:sp>
        <p:nvSpPr>
          <p:cNvPr id="151" name="Google Shape;151;p20"/>
          <p:cNvSpPr/>
          <p:nvPr/>
        </p:nvSpPr>
        <p:spPr>
          <a:xfrm>
            <a:off x="1072727" y="7011"/>
            <a:ext cx="1595309" cy="416011"/>
          </a:xfrm>
          <a:prstGeom prst="rect">
            <a:avLst/>
          </a:prstGeom>
          <a:noFill/>
          <a:ln>
            <a:noFill/>
          </a:ln>
        </p:spPr>
        <p:txBody>
          <a:bodyPr spcFirstLastPara="1" wrap="square" lIns="91425" tIns="45700" rIns="91425" bIns="45700" anchor="t" anchorCtr="0">
            <a:noAutofit/>
          </a:bodyPr>
          <a:lstStyle/>
          <a:p>
            <a:pPr lvl="0">
              <a:lnSpc>
                <a:spcPct val="150000"/>
              </a:lnSpc>
            </a:pPr>
            <a:r>
              <a:rPr lang="en-US" sz="1600" b="1">
                <a:solidFill>
                  <a:schemeClr val="accent2"/>
                </a:solidFill>
              </a:rPr>
              <a:t>2. THÀNH LẬP</a:t>
            </a:r>
            <a:endParaRPr lang="en-US" sz="1600"/>
          </a:p>
        </p:txBody>
      </p:sp>
      <p:graphicFrame>
        <p:nvGraphicFramePr>
          <p:cNvPr id="2" name="Diagram 1"/>
          <p:cNvGraphicFramePr/>
          <p:nvPr>
            <p:extLst>
              <p:ext uri="{D42A27DB-BD31-4B8C-83A1-F6EECF244321}">
                <p14:modId xmlns:p14="http://schemas.microsoft.com/office/powerpoint/2010/main" val="212588546"/>
              </p:ext>
            </p:extLst>
          </p:nvPr>
        </p:nvGraphicFramePr>
        <p:xfrm>
          <a:off x="2972390" y="4544181"/>
          <a:ext cx="3748314" cy="23138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140" name="Google Shape;140;p19" descr="Có thể là hình ảnh về 8 người và văn bản"/>
          <p:cNvPicPr preferRelativeResize="0"/>
          <p:nvPr/>
        </p:nvPicPr>
        <p:blipFill rotWithShape="1">
          <a:blip r:embed="rId3">
            <a:alphaModFix/>
          </a:blip>
          <a:srcRect b="7763"/>
          <a:stretch/>
        </p:blipFill>
        <p:spPr>
          <a:xfrm>
            <a:off x="283280" y="3236690"/>
            <a:ext cx="4664830" cy="3310619"/>
          </a:xfrm>
          <a:prstGeom prst="rect">
            <a:avLst/>
          </a:prstGeom>
          <a:noFill/>
          <a:ln>
            <a:noFill/>
          </a:ln>
        </p:spPr>
      </p:pic>
      <p:pic>
        <p:nvPicPr>
          <p:cNvPr id="141" name="Google Shape;141;p19" descr="https://b-f13-zpc.zdn.vn/6176237244778752808/36b8abc4d09001ce5881.jpg"/>
          <p:cNvPicPr preferRelativeResize="0"/>
          <p:nvPr/>
        </p:nvPicPr>
        <p:blipFill rotWithShape="1">
          <a:blip r:embed="rId4">
            <a:alphaModFix/>
          </a:blip>
          <a:srcRect b="2587"/>
          <a:stretch/>
        </p:blipFill>
        <p:spPr>
          <a:xfrm>
            <a:off x="5352110" y="3236689"/>
            <a:ext cx="4256348" cy="3310619"/>
          </a:xfrm>
          <a:prstGeom prst="rect">
            <a:avLst/>
          </a:prstGeom>
          <a:noFill/>
          <a:ln>
            <a:noFill/>
          </a:ln>
        </p:spPr>
      </p:pic>
      <p:pic>
        <p:nvPicPr>
          <p:cNvPr id="142" name="Google Shape;142;p19" descr="Có thể là hình ảnh về 11 người và văn bản cho biết 'ゆ UBND HUYỆN BÌNH CHÁNH TRUNG TÂM TẾ h0 SỞYTẾ BỆNH VIỆN HUYỆN BÌNH CHÁNH LỄ KHAI TRƯƠNG SRMNESON PHÒNG KHÁM ĐA KHOA VỆ TINH THUỘC BỆNH VIỆN HUYỆN BÌNH CHÁNH ĐẶTTẠI TRẠM Y TẾ XÃ VĨNH c B 医商'"/>
          <p:cNvPicPr preferRelativeResize="0"/>
          <p:nvPr/>
        </p:nvPicPr>
        <p:blipFill rotWithShape="1">
          <a:blip r:embed="rId5">
            <a:alphaModFix/>
          </a:blip>
          <a:srcRect t="5319" b="25952"/>
          <a:stretch/>
        </p:blipFill>
        <p:spPr>
          <a:xfrm>
            <a:off x="2550076" y="333829"/>
            <a:ext cx="4676675" cy="2599925"/>
          </a:xfrm>
          <a:prstGeom prst="rect">
            <a:avLst/>
          </a:prstGeom>
          <a:noFill/>
          <a:ln>
            <a:noFill/>
          </a:ln>
        </p:spPr>
      </p:pic>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a:t>
            </a:fld>
            <a:endParaRPr lang="en-US"/>
          </a:p>
        </p:txBody>
      </p:sp>
    </p:spTree>
    <p:extLst>
      <p:ext uri="{BB962C8B-B14F-4D97-AF65-F5344CB8AC3E}">
        <p14:creationId xmlns:p14="http://schemas.microsoft.com/office/powerpoint/2010/main" val="20875193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9403" y="58057"/>
            <a:ext cx="8543925" cy="909872"/>
          </a:xfrm>
        </p:spPr>
        <p:txBody>
          <a:bodyPr>
            <a:noAutofit/>
          </a:bodyPr>
          <a:lstStyle/>
          <a:p>
            <a:r>
              <a:rPr lang="en-US" sz="2800">
                <a:solidFill>
                  <a:srgbClr val="FF0000"/>
                </a:solidFill>
                <a:latin typeface="Arial (Body)"/>
              </a:rPr>
              <a:t>HÌNH ẢNH </a:t>
            </a:r>
            <a:r>
              <a:rPr lang="en-US" sz="2800" smtClean="0">
                <a:solidFill>
                  <a:srgbClr val="FF0000"/>
                </a:solidFill>
                <a:latin typeface="Arial (Body)"/>
              </a:rPr>
              <a:t/>
            </a:r>
            <a:br>
              <a:rPr lang="en-US" sz="2800" smtClean="0">
                <a:solidFill>
                  <a:srgbClr val="FF0000"/>
                </a:solidFill>
                <a:latin typeface="Arial (Body)"/>
              </a:rPr>
            </a:br>
            <a:r>
              <a:rPr lang="vi-VN" sz="2800" smtClean="0">
                <a:solidFill>
                  <a:srgbClr val="FF0000"/>
                </a:solidFill>
                <a:latin typeface="Arial (Body)"/>
              </a:rPr>
              <a:t>HOẠT </a:t>
            </a:r>
            <a:r>
              <a:rPr lang="vi-VN" sz="2800">
                <a:solidFill>
                  <a:srgbClr val="FF0000"/>
                </a:solidFill>
                <a:latin typeface="Arial (Body)"/>
              </a:rPr>
              <a:t>ĐỘNG KHÁM, CHỮA BỆNH</a:t>
            </a:r>
          </a:p>
        </p:txBody>
      </p:sp>
      <p:grpSp>
        <p:nvGrpSpPr>
          <p:cNvPr id="21" name="Group 20"/>
          <p:cNvGrpSpPr/>
          <p:nvPr/>
        </p:nvGrpSpPr>
        <p:grpSpPr>
          <a:xfrm>
            <a:off x="180175" y="1000141"/>
            <a:ext cx="2521386" cy="2729355"/>
            <a:chOff x="142075" y="1288609"/>
            <a:chExt cx="2521386" cy="2729355"/>
          </a:xfrm>
        </p:grpSpPr>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672" t="6139" r="11330" b="5478"/>
            <a:stretch/>
          </p:blipFill>
          <p:spPr bwMode="auto">
            <a:xfrm>
              <a:off x="142075" y="1288609"/>
              <a:ext cx="2521386" cy="2331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96995" y="3633243"/>
              <a:ext cx="2011545" cy="384721"/>
            </a:xfrm>
            <a:prstGeom prst="rect">
              <a:avLst/>
            </a:prstGeom>
            <a:solidFill>
              <a:schemeClr val="bg1"/>
            </a:solidFill>
          </p:spPr>
          <p:txBody>
            <a:bodyPr wrap="square" rtlCol="0">
              <a:spAutoFit/>
            </a:bodyPr>
            <a:lstStyle/>
            <a:p>
              <a:pPr algn="ctr" defTabSz="957870">
                <a:buClrTx/>
                <a:buFontTx/>
                <a:buNone/>
              </a:pPr>
              <a:r>
                <a:rPr lang="en-US" sz="1900" kern="1200" smtClean="0">
                  <a:solidFill>
                    <a:srgbClr val="9933FF"/>
                  </a:solidFill>
                  <a:latin typeface="Arial" panose="020B0604020202020204" pitchFamily="34" charset="0"/>
                  <a:cs typeface="Arial" panose="020B0604020202020204" pitchFamily="34" charset="0"/>
                </a:rPr>
                <a:t>Tiếp nhận bệnh</a:t>
              </a:r>
              <a:endParaRPr lang="en-US" sz="1900" kern="1200">
                <a:solidFill>
                  <a:srgbClr val="9933FF"/>
                </a:solidFill>
                <a:latin typeface="Arial" panose="020B0604020202020204" pitchFamily="34" charset="0"/>
                <a:cs typeface="Arial" panose="020B0604020202020204" pitchFamily="34" charset="0"/>
              </a:endParaRPr>
            </a:p>
          </p:txBody>
        </p:sp>
      </p:grpSp>
      <p:sp>
        <p:nvSpPr>
          <p:cNvPr id="12" name="Rectangle 11"/>
          <p:cNvSpPr/>
          <p:nvPr/>
        </p:nvSpPr>
        <p:spPr>
          <a:xfrm>
            <a:off x="1155731" y="0"/>
            <a:ext cx="1335622" cy="461665"/>
          </a:xfrm>
          <a:prstGeom prst="rect">
            <a:avLst/>
          </a:prstGeom>
        </p:spPr>
        <p:txBody>
          <a:bodyPr wrap="none">
            <a:spAutoFit/>
          </a:bodyPr>
          <a:lstStyle/>
          <a:p>
            <a:pPr defTabSz="957870">
              <a:lnSpc>
                <a:spcPct val="150000"/>
              </a:lnSpc>
              <a:buClrTx/>
              <a:buFontTx/>
              <a:buNone/>
            </a:pPr>
            <a:r>
              <a:rPr lang="en-US" sz="1600" b="1" kern="1200">
                <a:solidFill>
                  <a:srgbClr val="ED7D31"/>
                </a:solidFill>
                <a:latin typeface="Arial" panose="020B0604020202020204" pitchFamily="34" charset="0"/>
                <a:cs typeface="Arial" panose="020B0604020202020204" pitchFamily="34" charset="0"/>
              </a:rPr>
              <a:t>3</a:t>
            </a:r>
            <a:r>
              <a:rPr lang="en-US" sz="1600" b="1" kern="1200" smtClean="0">
                <a:solidFill>
                  <a:srgbClr val="ED7D31"/>
                </a:solidFill>
                <a:latin typeface="Arial" panose="020B0604020202020204" pitchFamily="34" charset="0"/>
                <a:cs typeface="Arial" panose="020B0604020202020204" pitchFamily="34" charset="0"/>
              </a:rPr>
              <a:t>. KẾT QUẢ</a:t>
            </a:r>
            <a:endParaRPr lang="en-US" sz="1600" b="1" kern="1200">
              <a:solidFill>
                <a:srgbClr val="ED7D31"/>
              </a:solidFill>
              <a:latin typeface="Arial" panose="020B0604020202020204" pitchFamily="34" charset="0"/>
              <a:cs typeface="Arial" panose="020B0604020202020204" pitchFamily="34" charset="0"/>
            </a:endParaRPr>
          </a:p>
        </p:txBody>
      </p:sp>
      <p:pic>
        <p:nvPicPr>
          <p:cNvPr id="13" name="Picture 2" descr="C:\Users\khangnv\AppData\Local\Microsoft\Windows\Temporary Internet Files\Content.IE5\3I7ZYNVZ\Image-1.jpg"/>
          <p:cNvPicPr>
            <a:picLocks noGrp="1" noChangeAspect="1" noChangeArrowheads="1"/>
          </p:cNvPicPr>
          <p:nvPr>
            <p:ph sz="quarter" idx="1"/>
          </p:nvPr>
        </p:nvPicPr>
        <p:blipFill rotWithShape="1">
          <a:blip r:embed="rId3" cstate="print">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rcRect r="13379" b="10084"/>
          <a:stretch/>
        </p:blipFill>
        <p:spPr bwMode="auto">
          <a:xfrm>
            <a:off x="2831294" y="1000141"/>
            <a:ext cx="2531239" cy="2316583"/>
          </a:xfrm>
          <a:prstGeom prst="rect">
            <a:avLst/>
          </a:prstGeom>
          <a:noFill/>
        </p:spPr>
      </p:pic>
      <p:grpSp>
        <p:nvGrpSpPr>
          <p:cNvPr id="22" name="Group 21"/>
          <p:cNvGrpSpPr/>
          <p:nvPr/>
        </p:nvGrpSpPr>
        <p:grpSpPr>
          <a:xfrm>
            <a:off x="7799951" y="1000141"/>
            <a:ext cx="1941707" cy="2729355"/>
            <a:chOff x="7761851" y="1288609"/>
            <a:chExt cx="1941707" cy="2729355"/>
          </a:xfrm>
        </p:grpSpPr>
        <p:pic>
          <p:nvPicPr>
            <p:cNvPr id="1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1851" y="1288609"/>
              <a:ext cx="1941707" cy="2316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8039376" y="3633243"/>
              <a:ext cx="1386656" cy="384721"/>
            </a:xfrm>
            <a:prstGeom prst="rect">
              <a:avLst/>
            </a:prstGeom>
            <a:solidFill>
              <a:schemeClr val="bg1"/>
            </a:solidFill>
          </p:spPr>
          <p:txBody>
            <a:bodyPr wrap="square" rtlCol="0">
              <a:spAutoFit/>
            </a:bodyPr>
            <a:lstStyle/>
            <a:p>
              <a:pPr algn="ctr" defTabSz="957870">
                <a:buClrTx/>
                <a:buFontTx/>
                <a:buNone/>
              </a:pPr>
              <a:r>
                <a:rPr lang="en-US" sz="1900" kern="1200" smtClean="0">
                  <a:solidFill>
                    <a:srgbClr val="9933FF"/>
                  </a:solidFill>
                  <a:latin typeface="Arial" panose="020B0604020202020204" pitchFamily="34" charset="0"/>
                  <a:cs typeface="Arial" panose="020B0604020202020204" pitchFamily="34" charset="0"/>
                </a:rPr>
                <a:t>Phát thuốc</a:t>
              </a:r>
              <a:endParaRPr lang="en-US" sz="1900" kern="1200">
                <a:solidFill>
                  <a:srgbClr val="9933FF"/>
                </a:solidFill>
                <a:latin typeface="Arial" panose="020B0604020202020204" pitchFamily="34" charset="0"/>
                <a:cs typeface="Arial" panose="020B0604020202020204" pitchFamily="34" charset="0"/>
              </a:endParaRPr>
            </a:p>
          </p:txBody>
        </p:sp>
      </p:grpSp>
      <p:grpSp>
        <p:nvGrpSpPr>
          <p:cNvPr id="23" name="Group 22"/>
          <p:cNvGrpSpPr/>
          <p:nvPr/>
        </p:nvGrpSpPr>
        <p:grpSpPr>
          <a:xfrm>
            <a:off x="5463537" y="1008862"/>
            <a:ext cx="2235410" cy="2707756"/>
            <a:chOff x="5425437" y="1297330"/>
            <a:chExt cx="2235410" cy="2707756"/>
          </a:xfrm>
        </p:grpSpPr>
        <p:pic>
          <p:nvPicPr>
            <p:cNvPr id="17" name="Picture 2" descr="https://b-f8-zpc.zdn.vn/402470883675484202/2573324e4363923dcb7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25437" y="1297330"/>
              <a:ext cx="2235410" cy="230786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5986990" y="3620365"/>
              <a:ext cx="1112304" cy="384721"/>
            </a:xfrm>
            <a:prstGeom prst="rect">
              <a:avLst/>
            </a:prstGeom>
            <a:solidFill>
              <a:schemeClr val="bg1"/>
            </a:solidFill>
          </p:spPr>
          <p:txBody>
            <a:bodyPr wrap="square" rtlCol="0">
              <a:spAutoFit/>
            </a:bodyPr>
            <a:lstStyle/>
            <a:p>
              <a:pPr algn="ctr" defTabSz="957870">
                <a:buClrTx/>
                <a:buFontTx/>
                <a:buNone/>
              </a:pPr>
              <a:r>
                <a:rPr lang="en-US" sz="1900" kern="1200" smtClean="0">
                  <a:solidFill>
                    <a:srgbClr val="9933FF"/>
                  </a:solidFill>
                  <a:latin typeface="Arial" panose="020B0604020202020204" pitchFamily="34" charset="0"/>
                  <a:cs typeface="Arial" panose="020B0604020202020204" pitchFamily="34" charset="0"/>
                </a:rPr>
                <a:t>Cấp cứu</a:t>
              </a:r>
              <a:endParaRPr lang="en-US" sz="1900" kern="1200">
                <a:solidFill>
                  <a:srgbClr val="9933FF"/>
                </a:solidFill>
                <a:latin typeface="Arial" panose="020B0604020202020204" pitchFamily="34" charset="0"/>
                <a:cs typeface="Arial" panose="020B0604020202020204" pitchFamily="34" charset="0"/>
              </a:endParaRPr>
            </a:p>
          </p:txBody>
        </p:sp>
      </p:grpSp>
      <p:sp>
        <p:nvSpPr>
          <p:cNvPr id="20" name="TextBox 19"/>
          <p:cNvSpPr txBox="1"/>
          <p:nvPr/>
        </p:nvSpPr>
        <p:spPr>
          <a:xfrm>
            <a:off x="3214703" y="3331897"/>
            <a:ext cx="1591678" cy="384721"/>
          </a:xfrm>
          <a:prstGeom prst="rect">
            <a:avLst/>
          </a:prstGeom>
          <a:solidFill>
            <a:schemeClr val="bg1"/>
          </a:solidFill>
        </p:spPr>
        <p:txBody>
          <a:bodyPr wrap="square" rtlCol="0">
            <a:spAutoFit/>
          </a:bodyPr>
          <a:lstStyle/>
          <a:p>
            <a:pPr algn="ctr" defTabSz="957870">
              <a:buClrTx/>
              <a:buFontTx/>
              <a:buNone/>
            </a:pPr>
            <a:r>
              <a:rPr lang="en-US" sz="1900" kern="1200" smtClean="0">
                <a:solidFill>
                  <a:srgbClr val="9933FF"/>
                </a:solidFill>
                <a:latin typeface="Arial" panose="020B0604020202020204" pitchFamily="34" charset="0"/>
                <a:cs typeface="Arial" panose="020B0604020202020204" pitchFamily="34" charset="0"/>
              </a:rPr>
              <a:t>Khám bệnh</a:t>
            </a:r>
            <a:endParaRPr lang="en-US" sz="1900" kern="1200">
              <a:solidFill>
                <a:srgbClr val="9933FF"/>
              </a:solidFill>
              <a:latin typeface="Arial" panose="020B0604020202020204" pitchFamily="34" charset="0"/>
              <a:cs typeface="Arial" panose="020B0604020202020204" pitchFamily="34" charset="0"/>
            </a:endParaRPr>
          </a:p>
        </p:txBody>
      </p:sp>
      <p:grpSp>
        <p:nvGrpSpPr>
          <p:cNvPr id="25" name="Group 24"/>
          <p:cNvGrpSpPr/>
          <p:nvPr/>
        </p:nvGrpSpPr>
        <p:grpSpPr>
          <a:xfrm>
            <a:off x="2411287" y="4008839"/>
            <a:ext cx="3044127" cy="2665220"/>
            <a:chOff x="4647790" y="1550715"/>
            <a:chExt cx="4079607" cy="4566170"/>
          </a:xfrm>
        </p:grpSpPr>
        <p:pic>
          <p:nvPicPr>
            <p:cNvPr id="26"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4647790" y="1550715"/>
              <a:ext cx="4079607" cy="3768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759449" y="5457764"/>
              <a:ext cx="1856288" cy="659121"/>
            </a:xfrm>
            <a:prstGeom prst="rect">
              <a:avLst/>
            </a:prstGeom>
            <a:solidFill>
              <a:schemeClr val="bg1"/>
            </a:solidFill>
          </p:spPr>
          <p:txBody>
            <a:bodyPr wrap="square" rtlCol="0">
              <a:spAutoFit/>
            </a:bodyPr>
            <a:lstStyle/>
            <a:p>
              <a:pPr algn="ctr" defTabSz="957870">
                <a:buClrTx/>
                <a:buFontTx/>
                <a:buNone/>
              </a:pPr>
              <a:r>
                <a:rPr lang="en-US" sz="1900" kern="1200" smtClean="0">
                  <a:solidFill>
                    <a:srgbClr val="9933FF"/>
                  </a:solidFill>
                  <a:latin typeface="Arial" panose="020B0604020202020204" pitchFamily="34" charset="0"/>
                  <a:cs typeface="Arial" panose="020B0604020202020204" pitchFamily="34" charset="0"/>
                </a:rPr>
                <a:t>Siêu âm</a:t>
              </a:r>
              <a:endParaRPr lang="en-US" sz="1900" kern="1200">
                <a:solidFill>
                  <a:srgbClr val="9933FF"/>
                </a:solidFill>
                <a:latin typeface="Arial" panose="020B0604020202020204" pitchFamily="34" charset="0"/>
                <a:cs typeface="Arial" panose="020B0604020202020204" pitchFamily="34" charset="0"/>
              </a:endParaRPr>
            </a:p>
          </p:txBody>
        </p:sp>
      </p:grpSp>
      <p:grpSp>
        <p:nvGrpSpPr>
          <p:cNvPr id="28" name="Group 27"/>
          <p:cNvGrpSpPr/>
          <p:nvPr/>
        </p:nvGrpSpPr>
        <p:grpSpPr>
          <a:xfrm>
            <a:off x="168368" y="4031856"/>
            <a:ext cx="2113840" cy="2642204"/>
            <a:chOff x="1253198" y="1550715"/>
            <a:chExt cx="2832876" cy="4526738"/>
          </a:xfrm>
        </p:grpSpPr>
        <p:sp>
          <p:nvSpPr>
            <p:cNvPr id="29" name="TextBox 28"/>
            <p:cNvSpPr txBox="1"/>
            <p:nvPr/>
          </p:nvSpPr>
          <p:spPr>
            <a:xfrm>
              <a:off x="1610654" y="5418332"/>
              <a:ext cx="2243170" cy="659121"/>
            </a:xfrm>
            <a:prstGeom prst="rect">
              <a:avLst/>
            </a:prstGeom>
            <a:solidFill>
              <a:schemeClr val="bg1"/>
            </a:solidFill>
          </p:spPr>
          <p:txBody>
            <a:bodyPr wrap="square" rtlCol="0">
              <a:spAutoFit/>
            </a:bodyPr>
            <a:lstStyle/>
            <a:p>
              <a:pPr algn="ctr" defTabSz="957870">
                <a:buClrTx/>
                <a:buFontTx/>
                <a:buNone/>
              </a:pPr>
              <a:r>
                <a:rPr lang="en-US" sz="1900" kern="1200" smtClean="0">
                  <a:solidFill>
                    <a:srgbClr val="9933FF"/>
                  </a:solidFill>
                  <a:latin typeface="Arial" panose="020B0604020202020204" pitchFamily="34" charset="0"/>
                  <a:cs typeface="Arial" panose="020B0604020202020204" pitchFamily="34" charset="0"/>
                </a:rPr>
                <a:t>Châm cứu</a:t>
              </a:r>
              <a:endParaRPr lang="en-US" sz="1900" kern="1200">
                <a:solidFill>
                  <a:srgbClr val="9933FF"/>
                </a:solidFill>
                <a:latin typeface="Arial" panose="020B0604020202020204" pitchFamily="34" charset="0"/>
                <a:cs typeface="Arial" panose="020B0604020202020204" pitchFamily="34" charset="0"/>
              </a:endParaRPr>
            </a:p>
          </p:txBody>
        </p:sp>
        <p:pic>
          <p:nvPicPr>
            <p:cNvPr id="30"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53198" y="1550715"/>
              <a:ext cx="2832876" cy="3777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1" name="Group 30"/>
          <p:cNvGrpSpPr/>
          <p:nvPr/>
        </p:nvGrpSpPr>
        <p:grpSpPr>
          <a:xfrm>
            <a:off x="5589847" y="4031856"/>
            <a:ext cx="1931989" cy="2642202"/>
            <a:chOff x="5660571" y="901624"/>
            <a:chExt cx="2865109" cy="4557265"/>
          </a:xfrm>
        </p:grpSpPr>
        <p:pic>
          <p:nvPicPr>
            <p:cNvPr id="32" name="Picture 2" descr="https://b-f10-zpcloud.zdn.vn/8535449071682225971/edadc04de2f230ac69e3.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60571" y="901624"/>
              <a:ext cx="2865109" cy="3810814"/>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6125697" y="4795323"/>
              <a:ext cx="1934855" cy="663566"/>
            </a:xfrm>
            <a:prstGeom prst="rect">
              <a:avLst/>
            </a:prstGeom>
            <a:solidFill>
              <a:schemeClr val="bg1"/>
            </a:solidFill>
          </p:spPr>
          <p:txBody>
            <a:bodyPr wrap="square" rtlCol="0">
              <a:spAutoFit/>
            </a:bodyPr>
            <a:lstStyle/>
            <a:p>
              <a:pPr algn="ctr" defTabSz="957870">
                <a:buClrTx/>
                <a:buFontTx/>
                <a:buNone/>
              </a:pPr>
              <a:r>
                <a:rPr lang="en-US" sz="1900" kern="1200" smtClean="0">
                  <a:solidFill>
                    <a:srgbClr val="9933FF"/>
                  </a:solidFill>
                  <a:latin typeface="Arial" panose="020B0604020202020204" pitchFamily="34" charset="0"/>
                  <a:cs typeface="Arial" panose="020B0604020202020204" pitchFamily="34" charset="0"/>
                </a:rPr>
                <a:t>Khám nội</a:t>
              </a:r>
            </a:p>
          </p:txBody>
        </p:sp>
      </p:grpSp>
      <p:grpSp>
        <p:nvGrpSpPr>
          <p:cNvPr id="34" name="Group 33"/>
          <p:cNvGrpSpPr/>
          <p:nvPr/>
        </p:nvGrpSpPr>
        <p:grpSpPr>
          <a:xfrm>
            <a:off x="7660847" y="4021147"/>
            <a:ext cx="2042711" cy="2652912"/>
            <a:chOff x="5569879" y="2637789"/>
            <a:chExt cx="2473184" cy="3396215"/>
          </a:xfrm>
        </p:grpSpPr>
        <p:pic>
          <p:nvPicPr>
            <p:cNvPr id="35" name="Picture 3"/>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1127" t="23869" r="20915" b="10829"/>
            <a:stretch/>
          </p:blipFill>
          <p:spPr bwMode="auto">
            <a:xfrm>
              <a:off x="5569879" y="2637789"/>
              <a:ext cx="2473184" cy="2828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6148863" y="5541490"/>
              <a:ext cx="1529761" cy="492514"/>
            </a:xfrm>
            <a:prstGeom prst="rect">
              <a:avLst/>
            </a:prstGeom>
            <a:solidFill>
              <a:schemeClr val="bg1"/>
            </a:solidFill>
          </p:spPr>
          <p:txBody>
            <a:bodyPr wrap="square" rtlCol="0">
              <a:spAutoFit/>
            </a:bodyPr>
            <a:lstStyle/>
            <a:p>
              <a:pPr algn="ctr" defTabSz="957870">
                <a:buClrTx/>
                <a:buFontTx/>
                <a:buNone/>
              </a:pPr>
              <a:r>
                <a:rPr lang="en-US" sz="1900" kern="1200" smtClean="0">
                  <a:solidFill>
                    <a:srgbClr val="9933FF"/>
                  </a:solidFill>
                  <a:latin typeface="Arial" panose="020B0604020202020204" pitchFamily="34" charset="0"/>
                  <a:cs typeface="Arial" panose="020B0604020202020204" pitchFamily="34" charset="0"/>
                </a:rPr>
                <a:t>Khám nội</a:t>
              </a:r>
            </a:p>
          </p:txBody>
        </p:sp>
      </p:grpSp>
      <p:sp>
        <p:nvSpPr>
          <p:cNvPr id="7" name="Slide Number Placeholder 6"/>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spTree>
    <p:extLst>
      <p:ext uri="{BB962C8B-B14F-4D97-AF65-F5344CB8AC3E}">
        <p14:creationId xmlns:p14="http://schemas.microsoft.com/office/powerpoint/2010/main" val="16306796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2"/>
          <p:cNvSpPr txBox="1">
            <a:spLocks noGrp="1"/>
          </p:cNvSpPr>
          <p:nvPr>
            <p:ph type="title"/>
          </p:nvPr>
        </p:nvSpPr>
        <p:spPr>
          <a:xfrm>
            <a:off x="942185" y="232132"/>
            <a:ext cx="8543925" cy="1325563"/>
          </a:xfrm>
          <a:prstGeom prst="rect">
            <a:avLst/>
          </a:prstGeom>
          <a:noFill/>
          <a:ln>
            <a:noFill/>
          </a:ln>
        </p:spPr>
        <p:txBody>
          <a:bodyPr spcFirstLastPara="1" wrap="square" lIns="95775" tIns="47875" rIns="95775" bIns="47875" anchor="ctr" anchorCtr="0">
            <a:normAutofit/>
          </a:bodyPr>
          <a:lstStyle/>
          <a:p>
            <a:pPr marL="0" lvl="0" indent="0" algn="ctr" rtl="0">
              <a:lnSpc>
                <a:spcPct val="90000"/>
              </a:lnSpc>
              <a:spcBef>
                <a:spcPts val="0"/>
              </a:spcBef>
              <a:spcAft>
                <a:spcPts val="0"/>
              </a:spcAft>
              <a:buClr>
                <a:srgbClr val="FF0000"/>
              </a:buClr>
              <a:buSzPts val="3200"/>
              <a:buFont typeface="Arial"/>
              <a:buNone/>
            </a:pPr>
            <a:r>
              <a:rPr lang="en-US" sz="3200">
                <a:solidFill>
                  <a:srgbClr val="FF0000"/>
                </a:solidFill>
                <a:latin typeface="Arial"/>
                <a:ea typeface="Arial"/>
                <a:cs typeface="Arial"/>
                <a:sym typeface="Arial"/>
              </a:rPr>
              <a:t>HOẠT ĐỘNG TYT VĨNH LỘC B TRƯỚC THÀNH LẬP PHÒNG KHÁM VỆ TINH</a:t>
            </a:r>
            <a:endParaRPr sz="3200">
              <a:solidFill>
                <a:srgbClr val="FF0000"/>
              </a:solidFill>
              <a:latin typeface="Arial"/>
              <a:ea typeface="Arial"/>
              <a:cs typeface="Arial"/>
              <a:sym typeface="Arial"/>
            </a:endParaRPr>
          </a:p>
        </p:txBody>
      </p:sp>
      <p:graphicFrame>
        <p:nvGraphicFramePr>
          <p:cNvPr id="165" name="Google Shape;165;p22"/>
          <p:cNvGraphicFramePr/>
          <p:nvPr/>
        </p:nvGraphicFramePr>
        <p:xfrm>
          <a:off x="1863273" y="1570719"/>
          <a:ext cx="6884100" cy="3593925"/>
        </p:xfrm>
        <a:graphic>
          <a:graphicData uri="http://schemas.openxmlformats.org/drawingml/2006/table">
            <a:tbl>
              <a:tblPr>
                <a:noFill/>
                <a:tableStyleId>{F82151E8-BC26-4FD7-A285-A29E2DCF4B31}</a:tableStyleId>
              </a:tblPr>
              <a:tblGrid>
                <a:gridCol w="2294700">
                  <a:extLst>
                    <a:ext uri="{9D8B030D-6E8A-4147-A177-3AD203B41FA5}">
                      <a16:colId xmlns="" xmlns:a16="http://schemas.microsoft.com/office/drawing/2014/main" val="20000"/>
                    </a:ext>
                  </a:extLst>
                </a:gridCol>
                <a:gridCol w="2294700">
                  <a:extLst>
                    <a:ext uri="{9D8B030D-6E8A-4147-A177-3AD203B41FA5}">
                      <a16:colId xmlns="" xmlns:a16="http://schemas.microsoft.com/office/drawing/2014/main" val="20001"/>
                    </a:ext>
                  </a:extLst>
                </a:gridCol>
                <a:gridCol w="2294700">
                  <a:extLst>
                    <a:ext uri="{9D8B030D-6E8A-4147-A177-3AD203B41FA5}">
                      <a16:colId xmlns="" xmlns:a16="http://schemas.microsoft.com/office/drawing/2014/main" val="20002"/>
                    </a:ext>
                  </a:extLst>
                </a:gridCol>
              </a:tblGrid>
              <a:tr h="848550">
                <a:tc>
                  <a:txBody>
                    <a:bodyPr/>
                    <a:lstStyle/>
                    <a:p>
                      <a:pPr marL="0" marR="0" lvl="0" indent="0" algn="ctr" rtl="0">
                        <a:spcBef>
                          <a:spcPts val="0"/>
                        </a:spcBef>
                        <a:spcAft>
                          <a:spcPts val="0"/>
                        </a:spcAft>
                        <a:buNone/>
                      </a:pPr>
                      <a:r>
                        <a:rPr lang="en-US" sz="2400" b="1" u="none" strike="noStrike" cap="none">
                          <a:solidFill>
                            <a:srgbClr val="0410F6"/>
                          </a:solidFill>
                          <a:latin typeface="Arial"/>
                          <a:ea typeface="Arial"/>
                          <a:cs typeface="Arial"/>
                          <a:sym typeface="Arial"/>
                        </a:rPr>
                        <a:t>THÁNG</a:t>
                      </a:r>
                      <a:endParaRPr sz="2400" b="1" i="0" u="none" strike="noStrike" cap="none">
                        <a:solidFill>
                          <a:srgbClr val="0410F6"/>
                        </a:solidFill>
                        <a:latin typeface="Arial"/>
                        <a:ea typeface="Arial"/>
                        <a:cs typeface="Arial"/>
                        <a:sym typeface="Arial"/>
                      </a:endParaRPr>
                    </a:p>
                  </a:txBody>
                  <a:tcPr marL="7750" marR="7750" marT="9525" marB="0" anchor="ctr">
                    <a:lnL w="12700" cap="flat" cmpd="sng">
                      <a:solidFill>
                        <a:srgbClr val="FF7C80"/>
                      </a:solidFill>
                      <a:prstDash val="solid"/>
                      <a:round/>
                      <a:headEnd type="none" w="sm" len="sm"/>
                      <a:tailEnd type="none" w="sm" len="sm"/>
                    </a:lnL>
                    <a:lnT w="12700" cap="flat" cmpd="sng">
                      <a:solidFill>
                        <a:srgbClr val="FF7C80"/>
                      </a:solidFill>
                      <a:prstDash val="solid"/>
                      <a:round/>
                      <a:headEnd type="none" w="sm" len="sm"/>
                      <a:tailEnd type="none" w="sm" len="sm"/>
                    </a:lnT>
                    <a:lnB w="12700" cap="flat" cmpd="sng">
                      <a:solidFill>
                        <a:srgbClr val="FF7C80"/>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1" u="none" strike="noStrike" cap="none">
                          <a:solidFill>
                            <a:srgbClr val="0410F6"/>
                          </a:solidFill>
                          <a:latin typeface="Arial"/>
                          <a:ea typeface="Arial"/>
                          <a:cs typeface="Arial"/>
                          <a:sym typeface="Arial"/>
                        </a:rPr>
                        <a:t>Tổng số lượt khám</a:t>
                      </a:r>
                      <a:endParaRPr sz="2400" b="1" i="0" u="none" strike="noStrike" cap="none">
                        <a:solidFill>
                          <a:srgbClr val="0410F6"/>
                        </a:solidFill>
                        <a:latin typeface="Arial"/>
                        <a:ea typeface="Arial"/>
                        <a:cs typeface="Arial"/>
                        <a:sym typeface="Arial"/>
                      </a:endParaRPr>
                    </a:p>
                  </a:txBody>
                  <a:tcPr marL="7750" marR="7750" marT="9525" marB="0" anchor="ctr">
                    <a:lnT w="12700" cap="flat" cmpd="sng">
                      <a:solidFill>
                        <a:srgbClr val="FF7C80"/>
                      </a:solidFill>
                      <a:prstDash val="solid"/>
                      <a:round/>
                      <a:headEnd type="none" w="sm" len="sm"/>
                      <a:tailEnd type="none" w="sm" len="sm"/>
                    </a:lnT>
                    <a:lnB w="12700" cap="flat" cmpd="sng">
                      <a:solidFill>
                        <a:srgbClr val="FF7C80"/>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1" u="none" strike="noStrike" cap="none">
                          <a:solidFill>
                            <a:srgbClr val="0410F6"/>
                          </a:solidFill>
                          <a:latin typeface="Arial"/>
                          <a:ea typeface="Arial"/>
                          <a:cs typeface="Arial"/>
                          <a:sym typeface="Arial"/>
                        </a:rPr>
                        <a:t>BHYT</a:t>
                      </a:r>
                      <a:endParaRPr sz="2400" b="1" i="0" u="none" strike="noStrike" cap="none">
                        <a:solidFill>
                          <a:srgbClr val="0410F6"/>
                        </a:solidFill>
                        <a:latin typeface="Arial"/>
                        <a:ea typeface="Arial"/>
                        <a:cs typeface="Arial"/>
                        <a:sym typeface="Arial"/>
                      </a:endParaRPr>
                    </a:p>
                  </a:txBody>
                  <a:tcPr marL="7750" marR="7750" marT="9525" marB="0" anchor="ctr">
                    <a:lnR w="12700" cap="flat" cmpd="sng">
                      <a:solidFill>
                        <a:srgbClr val="FF7C80"/>
                      </a:solidFill>
                      <a:prstDash val="solid"/>
                      <a:round/>
                      <a:headEnd type="none" w="sm" len="sm"/>
                      <a:tailEnd type="none" w="sm" len="sm"/>
                    </a:lnR>
                    <a:lnT w="12700" cap="flat" cmpd="sng">
                      <a:solidFill>
                        <a:srgbClr val="FF7C80"/>
                      </a:solidFill>
                      <a:prstDash val="solid"/>
                      <a:round/>
                      <a:headEnd type="none" w="sm" len="sm"/>
                      <a:tailEnd type="none" w="sm" len="sm"/>
                    </a:lnT>
                    <a:lnB w="12700" cap="flat" cmpd="sng">
                      <a:solidFill>
                        <a:srgbClr val="FF7C80"/>
                      </a:solidFill>
                      <a:prstDash val="solid"/>
                      <a:round/>
                      <a:headEnd type="none" w="sm" len="sm"/>
                      <a:tailEnd type="none" w="sm" len="sm"/>
                    </a:lnB>
                  </a:tcPr>
                </a:tc>
                <a:extLst>
                  <a:ext uri="{0D108BD9-81ED-4DB2-BD59-A6C34878D82A}">
                    <a16:rowId xmlns="" xmlns:a16="http://schemas.microsoft.com/office/drawing/2014/main" val="10000"/>
                  </a:ext>
                </a:extLst>
              </a:tr>
              <a:tr h="549075">
                <a:tc>
                  <a:txBody>
                    <a:bodyPr/>
                    <a:lstStyle/>
                    <a:p>
                      <a:pPr marL="0" marR="0" lvl="0" indent="0" algn="ctr" rtl="0">
                        <a:spcBef>
                          <a:spcPts val="0"/>
                        </a:spcBef>
                        <a:spcAft>
                          <a:spcPts val="0"/>
                        </a:spcAft>
                        <a:buNone/>
                      </a:pPr>
                      <a:r>
                        <a:rPr lang="en-US" sz="2400" u="none" strike="noStrike" cap="none">
                          <a:solidFill>
                            <a:srgbClr val="0410F6"/>
                          </a:solidFill>
                          <a:latin typeface="Arial"/>
                          <a:ea typeface="Arial"/>
                          <a:cs typeface="Arial"/>
                          <a:sym typeface="Arial"/>
                        </a:rPr>
                        <a:t>Tháng 01</a:t>
                      </a:r>
                      <a:endParaRPr sz="2400" b="1" i="0" u="none" strike="noStrike" cap="none">
                        <a:solidFill>
                          <a:srgbClr val="0410F6"/>
                        </a:solidFill>
                        <a:latin typeface="Arial"/>
                        <a:ea typeface="Arial"/>
                        <a:cs typeface="Arial"/>
                        <a:sym typeface="Arial"/>
                      </a:endParaRPr>
                    </a:p>
                  </a:txBody>
                  <a:tcPr marL="7750" marR="7750" marT="9525" marB="0" anchor="ctr">
                    <a:lnL w="12700" cap="flat" cmpd="sng">
                      <a:solidFill>
                        <a:srgbClr val="FF7C80"/>
                      </a:solidFill>
                      <a:prstDash val="solid"/>
                      <a:round/>
                      <a:headEnd type="none" w="sm" len="sm"/>
                      <a:tailEnd type="none" w="sm" len="sm"/>
                    </a:lnL>
                    <a:lnT w="12700" cap="flat" cmpd="sng">
                      <a:solidFill>
                        <a:srgbClr val="FF7C80"/>
                      </a:solidFill>
                      <a:prstDash val="solid"/>
                      <a:round/>
                      <a:headEnd type="none" w="sm" len="sm"/>
                      <a:tailEnd type="none" w="sm" len="sm"/>
                    </a:lnT>
                    <a:lnB w="12700" cap="flat" cmpd="sng">
                      <a:solidFill>
                        <a:srgbClr val="FF7C80"/>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u="none" strike="noStrike" cap="none">
                          <a:solidFill>
                            <a:srgbClr val="0410F6"/>
                          </a:solidFill>
                          <a:latin typeface="Arial"/>
                          <a:ea typeface="Arial"/>
                          <a:cs typeface="Arial"/>
                          <a:sym typeface="Arial"/>
                        </a:rPr>
                        <a:t>110</a:t>
                      </a:r>
                      <a:endParaRPr sz="2400" b="1" i="0" u="none" strike="noStrike" cap="none">
                        <a:solidFill>
                          <a:srgbClr val="0410F6"/>
                        </a:solidFill>
                        <a:latin typeface="Arial"/>
                        <a:ea typeface="Arial"/>
                        <a:cs typeface="Arial"/>
                        <a:sym typeface="Arial"/>
                      </a:endParaRPr>
                    </a:p>
                  </a:txBody>
                  <a:tcPr marL="7750" marR="7750" marT="9525" marB="0" anchor="ctr">
                    <a:lnT w="12700" cap="flat" cmpd="sng">
                      <a:solidFill>
                        <a:srgbClr val="FF7C80"/>
                      </a:solidFill>
                      <a:prstDash val="solid"/>
                      <a:round/>
                      <a:headEnd type="none" w="sm" len="sm"/>
                      <a:tailEnd type="none" w="sm" len="sm"/>
                    </a:lnT>
                    <a:lnB w="12700" cap="flat" cmpd="sng">
                      <a:solidFill>
                        <a:srgbClr val="FF7C80"/>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u="none" strike="noStrike" cap="none">
                          <a:solidFill>
                            <a:srgbClr val="0410F6"/>
                          </a:solidFill>
                          <a:latin typeface="Arial"/>
                          <a:ea typeface="Arial"/>
                          <a:cs typeface="Arial"/>
                          <a:sym typeface="Arial"/>
                        </a:rPr>
                        <a:t>24</a:t>
                      </a:r>
                      <a:endParaRPr sz="2400" b="1" i="0" u="none" strike="noStrike" cap="none">
                        <a:solidFill>
                          <a:srgbClr val="0410F6"/>
                        </a:solidFill>
                        <a:latin typeface="Arial"/>
                        <a:ea typeface="Arial"/>
                        <a:cs typeface="Arial"/>
                        <a:sym typeface="Arial"/>
                      </a:endParaRPr>
                    </a:p>
                  </a:txBody>
                  <a:tcPr marL="7750" marR="7750" marT="9525" marB="0" anchor="ctr">
                    <a:lnR w="12700" cap="flat" cmpd="sng">
                      <a:solidFill>
                        <a:srgbClr val="FF7C80"/>
                      </a:solidFill>
                      <a:prstDash val="solid"/>
                      <a:round/>
                      <a:headEnd type="none" w="sm" len="sm"/>
                      <a:tailEnd type="none" w="sm" len="sm"/>
                    </a:lnR>
                    <a:lnT w="12700" cap="flat" cmpd="sng">
                      <a:solidFill>
                        <a:srgbClr val="FF7C80"/>
                      </a:solidFill>
                      <a:prstDash val="solid"/>
                      <a:round/>
                      <a:headEnd type="none" w="sm" len="sm"/>
                      <a:tailEnd type="none" w="sm" len="sm"/>
                    </a:lnT>
                    <a:lnB w="12700" cap="flat" cmpd="sng">
                      <a:solidFill>
                        <a:srgbClr val="FF7C80"/>
                      </a:solidFill>
                      <a:prstDash val="solid"/>
                      <a:round/>
                      <a:headEnd type="none" w="sm" len="sm"/>
                      <a:tailEnd type="none" w="sm" len="sm"/>
                    </a:lnB>
                  </a:tcPr>
                </a:tc>
                <a:extLst>
                  <a:ext uri="{0D108BD9-81ED-4DB2-BD59-A6C34878D82A}">
                    <a16:rowId xmlns="" xmlns:a16="http://schemas.microsoft.com/office/drawing/2014/main" val="10001"/>
                  </a:ext>
                </a:extLst>
              </a:tr>
              <a:tr h="549075">
                <a:tc>
                  <a:txBody>
                    <a:bodyPr/>
                    <a:lstStyle/>
                    <a:p>
                      <a:pPr marL="0" marR="0" lvl="0" indent="0" algn="ctr" rtl="0">
                        <a:spcBef>
                          <a:spcPts val="0"/>
                        </a:spcBef>
                        <a:spcAft>
                          <a:spcPts val="0"/>
                        </a:spcAft>
                        <a:buNone/>
                      </a:pPr>
                      <a:r>
                        <a:rPr lang="en-US" sz="2400" u="none" strike="noStrike" cap="none">
                          <a:solidFill>
                            <a:srgbClr val="0410F6"/>
                          </a:solidFill>
                          <a:latin typeface="Arial"/>
                          <a:ea typeface="Arial"/>
                          <a:cs typeface="Arial"/>
                          <a:sym typeface="Arial"/>
                        </a:rPr>
                        <a:t>Tháng 02</a:t>
                      </a:r>
                      <a:endParaRPr sz="2400" b="1" i="0" u="none" strike="noStrike" cap="none">
                        <a:solidFill>
                          <a:srgbClr val="0410F6"/>
                        </a:solidFill>
                        <a:latin typeface="Arial"/>
                        <a:ea typeface="Arial"/>
                        <a:cs typeface="Arial"/>
                        <a:sym typeface="Arial"/>
                      </a:endParaRPr>
                    </a:p>
                  </a:txBody>
                  <a:tcPr marL="7750" marR="7750" marT="9525" marB="0" anchor="ctr">
                    <a:lnL w="12700" cap="flat" cmpd="sng">
                      <a:solidFill>
                        <a:srgbClr val="FF7C80"/>
                      </a:solidFill>
                      <a:prstDash val="solid"/>
                      <a:round/>
                      <a:headEnd type="none" w="sm" len="sm"/>
                      <a:tailEnd type="none" w="sm" len="sm"/>
                    </a:lnL>
                    <a:lnT w="12700" cap="flat" cmpd="sng">
                      <a:solidFill>
                        <a:srgbClr val="FF7C80"/>
                      </a:solidFill>
                      <a:prstDash val="solid"/>
                      <a:round/>
                      <a:headEnd type="none" w="sm" len="sm"/>
                      <a:tailEnd type="none" w="sm" len="sm"/>
                    </a:lnT>
                    <a:lnB w="12700" cap="flat" cmpd="sng">
                      <a:solidFill>
                        <a:srgbClr val="FF7C80"/>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u="none" strike="noStrike" cap="none">
                          <a:solidFill>
                            <a:srgbClr val="0410F6"/>
                          </a:solidFill>
                          <a:latin typeface="Arial"/>
                          <a:ea typeface="Arial"/>
                          <a:cs typeface="Arial"/>
                          <a:sym typeface="Arial"/>
                        </a:rPr>
                        <a:t>86</a:t>
                      </a:r>
                      <a:endParaRPr sz="2400" b="1" i="0" u="none" strike="noStrike" cap="none">
                        <a:solidFill>
                          <a:srgbClr val="0410F6"/>
                        </a:solidFill>
                        <a:latin typeface="Arial"/>
                        <a:ea typeface="Arial"/>
                        <a:cs typeface="Arial"/>
                        <a:sym typeface="Arial"/>
                      </a:endParaRPr>
                    </a:p>
                  </a:txBody>
                  <a:tcPr marL="7750" marR="7750" marT="9525" marB="0" anchor="ctr">
                    <a:lnT w="12700" cap="flat" cmpd="sng">
                      <a:solidFill>
                        <a:srgbClr val="FF7C80"/>
                      </a:solidFill>
                      <a:prstDash val="solid"/>
                      <a:round/>
                      <a:headEnd type="none" w="sm" len="sm"/>
                      <a:tailEnd type="none" w="sm" len="sm"/>
                    </a:lnT>
                    <a:lnB w="12700" cap="flat" cmpd="sng">
                      <a:solidFill>
                        <a:srgbClr val="FF7C80"/>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u="none" strike="noStrike" cap="none">
                          <a:solidFill>
                            <a:srgbClr val="0410F6"/>
                          </a:solidFill>
                          <a:latin typeface="Arial"/>
                          <a:ea typeface="Arial"/>
                          <a:cs typeface="Arial"/>
                          <a:sym typeface="Arial"/>
                        </a:rPr>
                        <a:t>22</a:t>
                      </a:r>
                      <a:endParaRPr sz="2400" b="1" i="0" u="none" strike="noStrike" cap="none">
                        <a:solidFill>
                          <a:srgbClr val="0410F6"/>
                        </a:solidFill>
                        <a:latin typeface="Arial"/>
                        <a:ea typeface="Arial"/>
                        <a:cs typeface="Arial"/>
                        <a:sym typeface="Arial"/>
                      </a:endParaRPr>
                    </a:p>
                  </a:txBody>
                  <a:tcPr marL="7750" marR="7750" marT="9525" marB="0" anchor="ctr">
                    <a:lnR w="12700" cap="flat" cmpd="sng">
                      <a:solidFill>
                        <a:srgbClr val="FF7C80"/>
                      </a:solidFill>
                      <a:prstDash val="solid"/>
                      <a:round/>
                      <a:headEnd type="none" w="sm" len="sm"/>
                      <a:tailEnd type="none" w="sm" len="sm"/>
                    </a:lnR>
                    <a:lnT w="12700" cap="flat" cmpd="sng">
                      <a:solidFill>
                        <a:srgbClr val="FF7C80"/>
                      </a:solidFill>
                      <a:prstDash val="solid"/>
                      <a:round/>
                      <a:headEnd type="none" w="sm" len="sm"/>
                      <a:tailEnd type="none" w="sm" len="sm"/>
                    </a:lnT>
                    <a:lnB w="12700" cap="flat" cmpd="sng">
                      <a:solidFill>
                        <a:srgbClr val="FF7C80"/>
                      </a:solidFill>
                      <a:prstDash val="solid"/>
                      <a:round/>
                      <a:headEnd type="none" w="sm" len="sm"/>
                      <a:tailEnd type="none" w="sm" len="sm"/>
                    </a:lnB>
                  </a:tcPr>
                </a:tc>
                <a:extLst>
                  <a:ext uri="{0D108BD9-81ED-4DB2-BD59-A6C34878D82A}">
                    <a16:rowId xmlns="" xmlns:a16="http://schemas.microsoft.com/office/drawing/2014/main" val="10002"/>
                  </a:ext>
                </a:extLst>
              </a:tr>
              <a:tr h="549075">
                <a:tc>
                  <a:txBody>
                    <a:bodyPr/>
                    <a:lstStyle/>
                    <a:p>
                      <a:pPr marL="0" marR="0" lvl="0" indent="0" algn="ctr" rtl="0">
                        <a:spcBef>
                          <a:spcPts val="0"/>
                        </a:spcBef>
                        <a:spcAft>
                          <a:spcPts val="0"/>
                        </a:spcAft>
                        <a:buNone/>
                      </a:pPr>
                      <a:r>
                        <a:rPr lang="en-US" sz="2400" u="none" strike="noStrike" cap="none">
                          <a:solidFill>
                            <a:srgbClr val="0410F6"/>
                          </a:solidFill>
                          <a:latin typeface="Arial"/>
                          <a:ea typeface="Arial"/>
                          <a:cs typeface="Arial"/>
                          <a:sym typeface="Arial"/>
                        </a:rPr>
                        <a:t>Tháng 3</a:t>
                      </a:r>
                      <a:endParaRPr sz="2400" b="1" i="0" u="none" strike="noStrike" cap="none">
                        <a:solidFill>
                          <a:srgbClr val="0410F6"/>
                        </a:solidFill>
                        <a:latin typeface="Arial"/>
                        <a:ea typeface="Arial"/>
                        <a:cs typeface="Arial"/>
                        <a:sym typeface="Arial"/>
                      </a:endParaRPr>
                    </a:p>
                  </a:txBody>
                  <a:tcPr marL="7750" marR="7750" marT="9525" marB="0" anchor="ctr">
                    <a:lnL w="12700" cap="flat" cmpd="sng">
                      <a:solidFill>
                        <a:srgbClr val="FF7C80"/>
                      </a:solidFill>
                      <a:prstDash val="solid"/>
                      <a:round/>
                      <a:headEnd type="none" w="sm" len="sm"/>
                      <a:tailEnd type="none" w="sm" len="sm"/>
                    </a:lnL>
                    <a:lnT w="12700" cap="flat" cmpd="sng">
                      <a:solidFill>
                        <a:srgbClr val="FF7C80"/>
                      </a:solidFill>
                      <a:prstDash val="solid"/>
                      <a:round/>
                      <a:headEnd type="none" w="sm" len="sm"/>
                      <a:tailEnd type="none" w="sm" len="sm"/>
                    </a:lnT>
                    <a:lnB w="12700" cap="flat" cmpd="sng">
                      <a:solidFill>
                        <a:srgbClr val="FF7C80"/>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u="none" strike="noStrike" cap="none">
                          <a:solidFill>
                            <a:srgbClr val="0410F6"/>
                          </a:solidFill>
                          <a:latin typeface="Arial"/>
                          <a:ea typeface="Arial"/>
                          <a:cs typeface="Arial"/>
                          <a:sym typeface="Arial"/>
                        </a:rPr>
                        <a:t>67</a:t>
                      </a:r>
                      <a:endParaRPr sz="2400" b="1" i="0" u="none" strike="noStrike" cap="none">
                        <a:solidFill>
                          <a:srgbClr val="0410F6"/>
                        </a:solidFill>
                        <a:latin typeface="Arial"/>
                        <a:ea typeface="Arial"/>
                        <a:cs typeface="Arial"/>
                        <a:sym typeface="Arial"/>
                      </a:endParaRPr>
                    </a:p>
                  </a:txBody>
                  <a:tcPr marL="7750" marR="7750" marT="9525" marB="0" anchor="ctr">
                    <a:lnT w="12700" cap="flat" cmpd="sng">
                      <a:solidFill>
                        <a:srgbClr val="FF7C80"/>
                      </a:solidFill>
                      <a:prstDash val="solid"/>
                      <a:round/>
                      <a:headEnd type="none" w="sm" len="sm"/>
                      <a:tailEnd type="none" w="sm" len="sm"/>
                    </a:lnT>
                    <a:lnB w="12700" cap="flat" cmpd="sng">
                      <a:solidFill>
                        <a:srgbClr val="FF7C80"/>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u="none" strike="noStrike" cap="none">
                          <a:solidFill>
                            <a:srgbClr val="0410F6"/>
                          </a:solidFill>
                          <a:latin typeface="Arial"/>
                          <a:ea typeface="Arial"/>
                          <a:cs typeface="Arial"/>
                          <a:sym typeface="Arial"/>
                        </a:rPr>
                        <a:t>34</a:t>
                      </a:r>
                      <a:endParaRPr sz="2400" b="1" i="0" u="none" strike="noStrike" cap="none">
                        <a:solidFill>
                          <a:srgbClr val="0410F6"/>
                        </a:solidFill>
                        <a:latin typeface="Arial"/>
                        <a:ea typeface="Arial"/>
                        <a:cs typeface="Arial"/>
                        <a:sym typeface="Arial"/>
                      </a:endParaRPr>
                    </a:p>
                  </a:txBody>
                  <a:tcPr marL="7750" marR="7750" marT="9525" marB="0" anchor="ctr">
                    <a:lnR w="12700" cap="flat" cmpd="sng">
                      <a:solidFill>
                        <a:srgbClr val="FF7C80"/>
                      </a:solidFill>
                      <a:prstDash val="solid"/>
                      <a:round/>
                      <a:headEnd type="none" w="sm" len="sm"/>
                      <a:tailEnd type="none" w="sm" len="sm"/>
                    </a:lnR>
                    <a:lnT w="12700" cap="flat" cmpd="sng">
                      <a:solidFill>
                        <a:srgbClr val="FF7C80"/>
                      </a:solidFill>
                      <a:prstDash val="solid"/>
                      <a:round/>
                      <a:headEnd type="none" w="sm" len="sm"/>
                      <a:tailEnd type="none" w="sm" len="sm"/>
                    </a:lnT>
                    <a:lnB w="12700" cap="flat" cmpd="sng">
                      <a:solidFill>
                        <a:srgbClr val="FF7C80"/>
                      </a:solidFill>
                      <a:prstDash val="solid"/>
                      <a:round/>
                      <a:headEnd type="none" w="sm" len="sm"/>
                      <a:tailEnd type="none" w="sm" len="sm"/>
                    </a:lnB>
                  </a:tcPr>
                </a:tc>
                <a:extLst>
                  <a:ext uri="{0D108BD9-81ED-4DB2-BD59-A6C34878D82A}">
                    <a16:rowId xmlns="" xmlns:a16="http://schemas.microsoft.com/office/drawing/2014/main" val="10003"/>
                  </a:ext>
                </a:extLst>
              </a:tr>
              <a:tr h="549075">
                <a:tc>
                  <a:txBody>
                    <a:bodyPr/>
                    <a:lstStyle/>
                    <a:p>
                      <a:pPr marL="0" marR="0" lvl="0" indent="0" algn="ctr" rtl="0">
                        <a:spcBef>
                          <a:spcPts val="0"/>
                        </a:spcBef>
                        <a:spcAft>
                          <a:spcPts val="0"/>
                        </a:spcAft>
                        <a:buNone/>
                      </a:pPr>
                      <a:r>
                        <a:rPr lang="en-US" sz="2400" u="none" strike="noStrike" cap="none">
                          <a:solidFill>
                            <a:srgbClr val="0410F6"/>
                          </a:solidFill>
                          <a:latin typeface="Arial"/>
                          <a:ea typeface="Arial"/>
                          <a:cs typeface="Arial"/>
                          <a:sym typeface="Arial"/>
                        </a:rPr>
                        <a:t>Tháng 4</a:t>
                      </a:r>
                      <a:endParaRPr sz="2400" b="1" i="0" u="none" strike="noStrike" cap="none">
                        <a:solidFill>
                          <a:srgbClr val="0410F6"/>
                        </a:solidFill>
                        <a:latin typeface="Arial"/>
                        <a:ea typeface="Arial"/>
                        <a:cs typeface="Arial"/>
                        <a:sym typeface="Arial"/>
                      </a:endParaRPr>
                    </a:p>
                  </a:txBody>
                  <a:tcPr marL="7750" marR="7750" marT="9525" marB="0" anchor="ctr">
                    <a:lnL w="12700" cap="flat" cmpd="sng">
                      <a:solidFill>
                        <a:srgbClr val="FF7C80"/>
                      </a:solidFill>
                      <a:prstDash val="solid"/>
                      <a:round/>
                      <a:headEnd type="none" w="sm" len="sm"/>
                      <a:tailEnd type="none" w="sm" len="sm"/>
                    </a:lnL>
                    <a:lnT w="12700" cap="flat" cmpd="sng">
                      <a:solidFill>
                        <a:srgbClr val="FF7C80"/>
                      </a:solidFill>
                      <a:prstDash val="solid"/>
                      <a:round/>
                      <a:headEnd type="none" w="sm" len="sm"/>
                      <a:tailEnd type="none" w="sm" len="sm"/>
                    </a:lnT>
                    <a:lnB w="12700" cap="flat" cmpd="sng">
                      <a:solidFill>
                        <a:srgbClr val="FF7C80"/>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u="none" strike="noStrike" cap="none">
                          <a:solidFill>
                            <a:srgbClr val="0410F6"/>
                          </a:solidFill>
                          <a:latin typeface="Arial"/>
                          <a:ea typeface="Arial"/>
                          <a:cs typeface="Arial"/>
                          <a:sym typeface="Arial"/>
                        </a:rPr>
                        <a:t>99</a:t>
                      </a:r>
                      <a:endParaRPr sz="2400" b="1" i="0" u="none" strike="noStrike" cap="none">
                        <a:solidFill>
                          <a:srgbClr val="0410F6"/>
                        </a:solidFill>
                        <a:latin typeface="Arial"/>
                        <a:ea typeface="Arial"/>
                        <a:cs typeface="Arial"/>
                        <a:sym typeface="Arial"/>
                      </a:endParaRPr>
                    </a:p>
                  </a:txBody>
                  <a:tcPr marL="7750" marR="7750" marT="9525" marB="0" anchor="ctr">
                    <a:lnT w="12700" cap="flat" cmpd="sng">
                      <a:solidFill>
                        <a:srgbClr val="FF7C80"/>
                      </a:solidFill>
                      <a:prstDash val="solid"/>
                      <a:round/>
                      <a:headEnd type="none" w="sm" len="sm"/>
                      <a:tailEnd type="none" w="sm" len="sm"/>
                    </a:lnT>
                    <a:lnB w="12700" cap="flat" cmpd="sng">
                      <a:solidFill>
                        <a:srgbClr val="FF7C80"/>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u="none" strike="noStrike" cap="none">
                          <a:solidFill>
                            <a:srgbClr val="0410F6"/>
                          </a:solidFill>
                          <a:latin typeface="Arial"/>
                          <a:ea typeface="Arial"/>
                          <a:cs typeface="Arial"/>
                          <a:sym typeface="Arial"/>
                        </a:rPr>
                        <a:t>52</a:t>
                      </a:r>
                      <a:endParaRPr sz="2400" b="0" i="0" u="none" strike="noStrike" cap="none">
                        <a:solidFill>
                          <a:srgbClr val="0410F6"/>
                        </a:solidFill>
                        <a:latin typeface="Arial"/>
                        <a:ea typeface="Arial"/>
                        <a:cs typeface="Arial"/>
                        <a:sym typeface="Arial"/>
                      </a:endParaRPr>
                    </a:p>
                  </a:txBody>
                  <a:tcPr marL="7750" marR="7750" marT="9525" marB="0" anchor="ctr">
                    <a:lnR w="12700" cap="flat" cmpd="sng">
                      <a:solidFill>
                        <a:srgbClr val="FF7C80"/>
                      </a:solidFill>
                      <a:prstDash val="solid"/>
                      <a:round/>
                      <a:headEnd type="none" w="sm" len="sm"/>
                      <a:tailEnd type="none" w="sm" len="sm"/>
                    </a:lnR>
                    <a:lnT w="12700" cap="flat" cmpd="sng">
                      <a:solidFill>
                        <a:srgbClr val="FF7C80"/>
                      </a:solidFill>
                      <a:prstDash val="solid"/>
                      <a:round/>
                      <a:headEnd type="none" w="sm" len="sm"/>
                      <a:tailEnd type="none" w="sm" len="sm"/>
                    </a:lnT>
                    <a:lnB w="12700" cap="flat" cmpd="sng">
                      <a:solidFill>
                        <a:srgbClr val="FF7C80"/>
                      </a:solidFill>
                      <a:prstDash val="solid"/>
                      <a:round/>
                      <a:headEnd type="none" w="sm" len="sm"/>
                      <a:tailEnd type="none" w="sm" len="sm"/>
                    </a:lnB>
                  </a:tcPr>
                </a:tc>
                <a:extLst>
                  <a:ext uri="{0D108BD9-81ED-4DB2-BD59-A6C34878D82A}">
                    <a16:rowId xmlns="" xmlns:a16="http://schemas.microsoft.com/office/drawing/2014/main" val="10004"/>
                  </a:ext>
                </a:extLst>
              </a:tr>
              <a:tr h="549075">
                <a:tc>
                  <a:txBody>
                    <a:bodyPr/>
                    <a:lstStyle/>
                    <a:p>
                      <a:pPr marL="0" marR="0" lvl="0" indent="0" algn="ctr" rtl="0">
                        <a:spcBef>
                          <a:spcPts val="0"/>
                        </a:spcBef>
                        <a:spcAft>
                          <a:spcPts val="0"/>
                        </a:spcAft>
                        <a:buNone/>
                      </a:pPr>
                      <a:r>
                        <a:rPr lang="en-US" sz="2400" b="1" i="0" u="none" strike="noStrike" cap="none">
                          <a:solidFill>
                            <a:srgbClr val="0410F6"/>
                          </a:solidFill>
                          <a:latin typeface="Arial"/>
                          <a:ea typeface="Arial"/>
                          <a:cs typeface="Arial"/>
                          <a:sym typeface="Arial"/>
                        </a:rPr>
                        <a:t>Tổng</a:t>
                      </a:r>
                      <a:endParaRPr sz="2400" b="1" i="0" u="none" strike="noStrike" cap="none">
                        <a:solidFill>
                          <a:srgbClr val="0410F6"/>
                        </a:solidFill>
                        <a:latin typeface="Arial"/>
                        <a:ea typeface="Arial"/>
                        <a:cs typeface="Arial"/>
                        <a:sym typeface="Arial"/>
                      </a:endParaRPr>
                    </a:p>
                  </a:txBody>
                  <a:tcPr marL="7750" marR="7750" marT="9525" marB="0" anchor="ctr">
                    <a:lnL w="12700" cap="flat" cmpd="sng">
                      <a:solidFill>
                        <a:srgbClr val="FF7C80"/>
                      </a:solidFill>
                      <a:prstDash val="solid"/>
                      <a:round/>
                      <a:headEnd type="none" w="sm" len="sm"/>
                      <a:tailEnd type="none" w="sm" len="sm"/>
                    </a:lnL>
                    <a:lnT w="12700" cap="flat" cmpd="sng">
                      <a:solidFill>
                        <a:srgbClr val="FF7C80"/>
                      </a:solidFill>
                      <a:prstDash val="solid"/>
                      <a:round/>
                      <a:headEnd type="none" w="sm" len="sm"/>
                      <a:tailEnd type="none" w="sm" len="sm"/>
                    </a:lnT>
                    <a:lnB w="12700" cap="flat" cmpd="sng">
                      <a:solidFill>
                        <a:srgbClr val="FF7C80"/>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1" i="0" u="none" strike="noStrike" cap="none">
                          <a:solidFill>
                            <a:srgbClr val="0410F6"/>
                          </a:solidFill>
                          <a:latin typeface="Arial"/>
                          <a:ea typeface="Arial"/>
                          <a:cs typeface="Arial"/>
                          <a:sym typeface="Arial"/>
                        </a:rPr>
                        <a:t>362</a:t>
                      </a:r>
                      <a:endParaRPr sz="2400" b="1" i="0" u="none" strike="noStrike" cap="none">
                        <a:solidFill>
                          <a:srgbClr val="0410F6"/>
                        </a:solidFill>
                        <a:latin typeface="Arial"/>
                        <a:ea typeface="Arial"/>
                        <a:cs typeface="Arial"/>
                        <a:sym typeface="Arial"/>
                      </a:endParaRPr>
                    </a:p>
                  </a:txBody>
                  <a:tcPr marL="7750" marR="7750" marT="9525" marB="0" anchor="ctr">
                    <a:lnT w="12700" cap="flat" cmpd="sng">
                      <a:solidFill>
                        <a:srgbClr val="FF7C80"/>
                      </a:solidFill>
                      <a:prstDash val="solid"/>
                      <a:round/>
                      <a:headEnd type="none" w="sm" len="sm"/>
                      <a:tailEnd type="none" w="sm" len="sm"/>
                    </a:lnT>
                    <a:lnB w="12700" cap="flat" cmpd="sng">
                      <a:solidFill>
                        <a:srgbClr val="FF7C80"/>
                      </a:solidFill>
                      <a:prstDash val="solid"/>
                      <a:round/>
                      <a:headEnd type="none" w="sm" len="sm"/>
                      <a:tailEnd type="none" w="sm" len="sm"/>
                    </a:lnB>
                  </a:tcPr>
                </a:tc>
                <a:tc>
                  <a:txBody>
                    <a:bodyPr/>
                    <a:lstStyle/>
                    <a:p>
                      <a:pPr marL="0" marR="0" lvl="0" indent="0" algn="ctr" rtl="0">
                        <a:spcBef>
                          <a:spcPts val="0"/>
                        </a:spcBef>
                        <a:spcAft>
                          <a:spcPts val="0"/>
                        </a:spcAft>
                        <a:buNone/>
                      </a:pPr>
                      <a:r>
                        <a:rPr lang="en-US" sz="2400" b="1" i="0" u="none" strike="noStrike" cap="none">
                          <a:solidFill>
                            <a:srgbClr val="0410F6"/>
                          </a:solidFill>
                          <a:latin typeface="Arial"/>
                          <a:ea typeface="Arial"/>
                          <a:cs typeface="Arial"/>
                          <a:sym typeface="Arial"/>
                        </a:rPr>
                        <a:t>132</a:t>
                      </a:r>
                      <a:endParaRPr sz="2400" b="1" i="0" u="none" strike="noStrike" cap="none">
                        <a:solidFill>
                          <a:srgbClr val="0410F6"/>
                        </a:solidFill>
                        <a:latin typeface="Arial"/>
                        <a:ea typeface="Arial"/>
                        <a:cs typeface="Arial"/>
                        <a:sym typeface="Arial"/>
                      </a:endParaRPr>
                    </a:p>
                  </a:txBody>
                  <a:tcPr marL="7750" marR="7750" marT="9525" marB="0" anchor="ctr">
                    <a:lnR w="12700" cap="flat" cmpd="sng">
                      <a:solidFill>
                        <a:srgbClr val="FF7C80"/>
                      </a:solidFill>
                      <a:prstDash val="solid"/>
                      <a:round/>
                      <a:headEnd type="none" w="sm" len="sm"/>
                      <a:tailEnd type="none" w="sm" len="sm"/>
                    </a:lnR>
                    <a:lnT w="12700" cap="flat" cmpd="sng">
                      <a:solidFill>
                        <a:srgbClr val="FF7C80"/>
                      </a:solidFill>
                      <a:prstDash val="solid"/>
                      <a:round/>
                      <a:headEnd type="none" w="sm" len="sm"/>
                      <a:tailEnd type="none" w="sm" len="sm"/>
                    </a:lnT>
                    <a:lnB w="12700" cap="flat" cmpd="sng">
                      <a:solidFill>
                        <a:srgbClr val="FF7C80"/>
                      </a:solidFill>
                      <a:prstDash val="solid"/>
                      <a:round/>
                      <a:headEnd type="none" w="sm" len="sm"/>
                      <a:tailEnd type="none" w="sm" len="sm"/>
                    </a:lnB>
                  </a:tcPr>
                </a:tc>
                <a:extLst>
                  <a:ext uri="{0D108BD9-81ED-4DB2-BD59-A6C34878D82A}">
                    <a16:rowId xmlns="" xmlns:a16="http://schemas.microsoft.com/office/drawing/2014/main" val="10005"/>
                  </a:ext>
                </a:extLst>
              </a:tr>
            </a:tbl>
          </a:graphicData>
        </a:graphic>
      </p:graphicFrame>
      <p:sp>
        <p:nvSpPr>
          <p:cNvPr id="166" name="Google Shape;166;p22"/>
          <p:cNvSpPr txBox="1"/>
          <p:nvPr/>
        </p:nvSpPr>
        <p:spPr>
          <a:xfrm>
            <a:off x="1863273" y="5280237"/>
            <a:ext cx="6026149" cy="989273"/>
          </a:xfrm>
          <a:prstGeom prst="rect">
            <a:avLst/>
          </a:prstGeom>
          <a:noFill/>
          <a:ln>
            <a:noFill/>
          </a:ln>
        </p:spPr>
        <p:txBody>
          <a:bodyPr spcFirstLastPara="1" wrap="square" lIns="95775" tIns="47875" rIns="95775" bIns="47875" anchor="t" anchorCtr="0">
            <a:spAutoFit/>
          </a:bodyPr>
          <a:lstStyle/>
          <a:p>
            <a:pPr marL="0" marR="0" lvl="0" indent="0" algn="l" rtl="0">
              <a:spcBef>
                <a:spcPts val="0"/>
              </a:spcBef>
              <a:spcAft>
                <a:spcPts val="0"/>
              </a:spcAft>
              <a:buNone/>
            </a:pPr>
            <a:r>
              <a:rPr lang="en-US" sz="2900" b="0" i="0" u="none" strike="noStrike" cap="none" err="1">
                <a:solidFill>
                  <a:srgbClr val="0410F6"/>
                </a:solidFill>
                <a:latin typeface="Arial"/>
                <a:ea typeface="Arial"/>
                <a:cs typeface="Arial"/>
                <a:sym typeface="Arial"/>
              </a:rPr>
              <a:t>Số</a:t>
            </a:r>
            <a:r>
              <a:rPr lang="en-US" sz="2900" b="0" i="0" u="none" strike="noStrike" cap="none">
                <a:solidFill>
                  <a:srgbClr val="0410F6"/>
                </a:solidFill>
                <a:latin typeface="Arial"/>
                <a:ea typeface="Arial"/>
                <a:cs typeface="Arial"/>
                <a:sym typeface="Arial"/>
              </a:rPr>
              <a:t> </a:t>
            </a:r>
            <a:r>
              <a:rPr lang="en-US" sz="2900" b="0" i="0" u="none" strike="noStrike" cap="none" err="1">
                <a:solidFill>
                  <a:srgbClr val="0410F6"/>
                </a:solidFill>
                <a:latin typeface="Arial"/>
                <a:ea typeface="Arial"/>
                <a:cs typeface="Arial"/>
                <a:sym typeface="Arial"/>
              </a:rPr>
              <a:t>lượt</a:t>
            </a:r>
            <a:r>
              <a:rPr lang="en-US" sz="2900" b="0" i="0" u="none" strike="noStrike" cap="none">
                <a:solidFill>
                  <a:srgbClr val="0410F6"/>
                </a:solidFill>
                <a:latin typeface="Arial"/>
                <a:ea typeface="Arial"/>
                <a:cs typeface="Arial"/>
                <a:sym typeface="Arial"/>
              </a:rPr>
              <a:t> </a:t>
            </a:r>
            <a:r>
              <a:rPr lang="en-US" sz="2900" b="0" i="0" u="none" strike="noStrike" cap="none" err="1">
                <a:solidFill>
                  <a:srgbClr val="0410F6"/>
                </a:solidFill>
                <a:latin typeface="Arial"/>
                <a:ea typeface="Arial"/>
                <a:cs typeface="Arial"/>
                <a:sym typeface="Arial"/>
              </a:rPr>
              <a:t>khám</a:t>
            </a:r>
            <a:r>
              <a:rPr lang="en-US" sz="2900" b="0" i="0" u="none" strike="noStrike" cap="none">
                <a:solidFill>
                  <a:srgbClr val="0410F6"/>
                </a:solidFill>
                <a:latin typeface="Arial"/>
                <a:ea typeface="Arial"/>
                <a:cs typeface="Arial"/>
                <a:sym typeface="Arial"/>
              </a:rPr>
              <a:t> </a:t>
            </a:r>
            <a:r>
              <a:rPr lang="en-US" sz="2900" b="0" i="0" u="none" strike="noStrike" cap="none" err="1">
                <a:solidFill>
                  <a:srgbClr val="0410F6"/>
                </a:solidFill>
                <a:latin typeface="Arial"/>
                <a:ea typeface="Arial"/>
                <a:cs typeface="Arial"/>
                <a:sym typeface="Arial"/>
              </a:rPr>
              <a:t>trung</a:t>
            </a:r>
            <a:r>
              <a:rPr lang="en-US" sz="2900" b="0" i="0" u="none" strike="noStrike" cap="none">
                <a:solidFill>
                  <a:srgbClr val="0410F6"/>
                </a:solidFill>
                <a:latin typeface="Arial"/>
                <a:ea typeface="Arial"/>
                <a:cs typeface="Arial"/>
                <a:sym typeface="Arial"/>
              </a:rPr>
              <a:t> </a:t>
            </a:r>
            <a:r>
              <a:rPr lang="en-US" sz="2900" b="0" i="0" u="none" strike="noStrike" cap="none" err="1">
                <a:solidFill>
                  <a:srgbClr val="0410F6"/>
                </a:solidFill>
                <a:latin typeface="Arial"/>
                <a:ea typeface="Arial"/>
                <a:cs typeface="Arial"/>
                <a:sym typeface="Arial"/>
              </a:rPr>
              <a:t>bình</a:t>
            </a:r>
            <a:r>
              <a:rPr lang="en-US" sz="2900" b="0" i="0" u="none" strike="noStrike" cap="none">
                <a:solidFill>
                  <a:srgbClr val="0410F6"/>
                </a:solidFill>
                <a:latin typeface="Arial"/>
                <a:ea typeface="Arial"/>
                <a:cs typeface="Arial"/>
                <a:sym typeface="Arial"/>
              </a:rPr>
              <a:t>/</a:t>
            </a:r>
            <a:r>
              <a:rPr lang="en-US" sz="2900" b="0" i="0" u="none" strike="noStrike" cap="none" err="1">
                <a:solidFill>
                  <a:srgbClr val="0410F6"/>
                </a:solidFill>
                <a:latin typeface="Arial"/>
                <a:ea typeface="Arial"/>
                <a:cs typeface="Arial"/>
                <a:sym typeface="Arial"/>
              </a:rPr>
              <a:t>ngày</a:t>
            </a:r>
            <a:r>
              <a:rPr lang="en-US" sz="2900" b="0" i="0" u="none" strike="noStrike" cap="none">
                <a:solidFill>
                  <a:srgbClr val="0410F6"/>
                </a:solidFill>
                <a:latin typeface="Arial"/>
                <a:ea typeface="Arial"/>
                <a:cs typeface="Arial"/>
                <a:sym typeface="Arial"/>
              </a:rPr>
              <a:t>: </a:t>
            </a:r>
            <a:r>
              <a:rPr lang="en-US" sz="2900" b="1" i="0" u="none" strike="noStrike" cap="none">
                <a:solidFill>
                  <a:srgbClr val="FF0000"/>
                </a:solidFill>
                <a:latin typeface="Arial"/>
                <a:ea typeface="Arial"/>
                <a:cs typeface="Arial"/>
                <a:sym typeface="Arial"/>
              </a:rPr>
              <a:t>4,3</a:t>
            </a:r>
            <a:endParaRPr/>
          </a:p>
          <a:p>
            <a:pPr marL="0" marR="0" lvl="0" indent="0" algn="l" rtl="0">
              <a:spcBef>
                <a:spcPts val="0"/>
              </a:spcBef>
              <a:spcAft>
                <a:spcPts val="0"/>
              </a:spcAft>
              <a:buNone/>
            </a:pPr>
            <a:r>
              <a:rPr lang="en-US" sz="2900" err="1">
                <a:solidFill>
                  <a:srgbClr val="0410F6"/>
                </a:solidFill>
                <a:latin typeface="Arial"/>
                <a:ea typeface="Arial"/>
                <a:cs typeface="Arial"/>
                <a:sym typeface="Arial"/>
              </a:rPr>
              <a:t>Tỷ</a:t>
            </a:r>
            <a:r>
              <a:rPr lang="en-US" sz="2900">
                <a:solidFill>
                  <a:srgbClr val="0410F6"/>
                </a:solidFill>
                <a:latin typeface="Arial"/>
                <a:ea typeface="Arial"/>
                <a:cs typeface="Arial"/>
                <a:sym typeface="Arial"/>
              </a:rPr>
              <a:t> </a:t>
            </a:r>
            <a:r>
              <a:rPr lang="en-US" sz="2900" err="1">
                <a:solidFill>
                  <a:srgbClr val="0410F6"/>
                </a:solidFill>
                <a:latin typeface="Arial"/>
                <a:ea typeface="Arial"/>
                <a:cs typeface="Arial"/>
                <a:sym typeface="Arial"/>
              </a:rPr>
              <a:t>lệ</a:t>
            </a:r>
            <a:r>
              <a:rPr lang="en-US" sz="2900">
                <a:solidFill>
                  <a:srgbClr val="0410F6"/>
                </a:solidFill>
                <a:latin typeface="Arial"/>
                <a:ea typeface="Arial"/>
                <a:cs typeface="Arial"/>
                <a:sym typeface="Arial"/>
              </a:rPr>
              <a:t> </a:t>
            </a:r>
            <a:r>
              <a:rPr lang="en-US" sz="2900" err="1">
                <a:solidFill>
                  <a:srgbClr val="0410F6"/>
                </a:solidFill>
                <a:latin typeface="Arial"/>
                <a:ea typeface="Arial"/>
                <a:cs typeface="Arial"/>
                <a:sym typeface="Arial"/>
              </a:rPr>
              <a:t>khám</a:t>
            </a:r>
            <a:r>
              <a:rPr lang="en-US" sz="2900">
                <a:solidFill>
                  <a:srgbClr val="0410F6"/>
                </a:solidFill>
                <a:latin typeface="Arial"/>
                <a:ea typeface="Arial"/>
                <a:cs typeface="Arial"/>
                <a:sym typeface="Arial"/>
              </a:rPr>
              <a:t> BHYT: </a:t>
            </a:r>
            <a:r>
              <a:rPr lang="en-US" sz="2900" b="1">
                <a:solidFill>
                  <a:srgbClr val="FF0000"/>
                </a:solidFill>
                <a:latin typeface="Arial"/>
                <a:ea typeface="Arial"/>
                <a:cs typeface="Arial"/>
                <a:sym typeface="Arial"/>
              </a:rPr>
              <a:t>36,5%</a:t>
            </a:r>
            <a:endParaRPr/>
          </a:p>
        </p:txBody>
      </p:sp>
      <p:sp>
        <p:nvSpPr>
          <p:cNvPr id="167" name="Google Shape;167;p22"/>
          <p:cNvSpPr/>
          <p:nvPr/>
        </p:nvSpPr>
        <p:spPr>
          <a:xfrm>
            <a:off x="1155731" y="0"/>
            <a:ext cx="1335622" cy="416011"/>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1600" b="1" smtClean="0">
                <a:solidFill>
                  <a:schemeClr val="accent2"/>
                </a:solidFill>
                <a:latin typeface="Arial"/>
                <a:ea typeface="Arial"/>
                <a:cs typeface="Arial"/>
                <a:sym typeface="Arial"/>
              </a:rPr>
              <a:t>3. </a:t>
            </a:r>
            <a:r>
              <a:rPr lang="en-US" sz="1600" b="1">
                <a:solidFill>
                  <a:schemeClr val="accent2"/>
                </a:solidFill>
                <a:latin typeface="Arial"/>
                <a:ea typeface="Arial"/>
                <a:cs typeface="Arial"/>
                <a:sym typeface="Arial"/>
              </a:rPr>
              <a:t>KẾT QUẢ</a:t>
            </a:r>
            <a:endParaRPr sz="1600" b="1">
              <a:solidFill>
                <a:schemeClr val="accent2"/>
              </a:solidFill>
              <a:latin typeface="Arial"/>
              <a:ea typeface="Arial"/>
              <a:cs typeface="Arial"/>
              <a:sym typeface="Arial"/>
            </a:endParaRPr>
          </a:p>
        </p:txBody>
      </p:sp>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1747</TotalTime>
  <Words>904</Words>
  <Application>Microsoft Office PowerPoint</Application>
  <PresentationFormat>A4 Paper (210x297 mm)</PresentationFormat>
  <Paragraphs>261</Paragraphs>
  <Slides>22</Slides>
  <Notes>14</Notes>
  <HiddenSlides>0</HiddenSlides>
  <MMClips>0</MMClip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Office Theme</vt:lpstr>
      <vt:lpstr>1_Office Theme</vt:lpstr>
      <vt:lpstr>PowerPoint Presentation</vt:lpstr>
      <vt:lpstr>NỘI DUNG</vt:lpstr>
      <vt:lpstr>MẠNG LƯỚI Y TẾ CƠ SỞ</vt:lpstr>
      <vt:lpstr>SƠ LƯỢC XÃ VĨNH LỘC B</vt:lpstr>
      <vt:lpstr>2. THÀNH LẬP</vt:lpstr>
      <vt:lpstr>PHẠM VI HOẠT ĐỘNG CHUYÊN MÔN</vt:lpstr>
      <vt:lpstr>PowerPoint Presentation</vt:lpstr>
      <vt:lpstr>HÌNH ẢNH  HOẠT ĐỘNG KHÁM, CHỮA BỆNH</vt:lpstr>
      <vt:lpstr>HOẠT ĐỘNG TYT VĨNH LỘC B TRƯỚC THÀNH LẬP PHÒNG KHÁM VỆ TINH</vt:lpstr>
      <vt:lpstr>HOẠT ĐỘNG PHÒNG KHÁM ĐA KHOA VỆ TINH</vt:lpstr>
      <vt:lpstr>HOẠT ĐỘNG PHÒNG KHÁM ĐA KHOA VỆ TINH</vt:lpstr>
      <vt:lpstr>HOẠT ĐỘNG KHÁC</vt:lpstr>
      <vt:lpstr>PowerPoint Presentation</vt:lpstr>
      <vt:lpstr>PowerPoint Presentation</vt:lpstr>
      <vt:lpstr>MỘT SỐ NHẬN XÉT</vt:lpstr>
      <vt:lpstr>MỘT SỐ NHẬN XÉT</vt:lpstr>
      <vt:lpstr>MỘT SỐ NHẬN XÉT</vt:lpstr>
      <vt:lpstr>4. BÀI HỌC KINH NGHIỆM</vt:lpstr>
      <vt:lpstr>5. PHƯƠNG HƯỚNG</vt:lpstr>
      <vt:lpstr>CHỦ TRƯƠNG</vt:lpstr>
      <vt:lpstr>6. KIẾN NGHỊ</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133</cp:revision>
  <dcterms:modified xsi:type="dcterms:W3CDTF">2023-10-19T02:31:32Z</dcterms:modified>
</cp:coreProperties>
</file>